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1362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1364" r:id="rId15"/>
    <p:sldId id="307" r:id="rId16"/>
    <p:sldId id="308" r:id="rId17"/>
    <p:sldId id="1363" r:id="rId18"/>
    <p:sldId id="309" r:id="rId19"/>
    <p:sldId id="294" r:id="rId20"/>
    <p:sldId id="256" r:id="rId21"/>
    <p:sldId id="268" r:id="rId22"/>
    <p:sldId id="257" r:id="rId23"/>
    <p:sldId id="266" r:id="rId24"/>
    <p:sldId id="258" r:id="rId25"/>
    <p:sldId id="261" r:id="rId26"/>
    <p:sldId id="260" r:id="rId27"/>
    <p:sldId id="262" r:id="rId28"/>
    <p:sldId id="264" r:id="rId29"/>
    <p:sldId id="263" r:id="rId30"/>
    <p:sldId id="267" r:id="rId31"/>
    <p:sldId id="265" r:id="rId32"/>
    <p:sldId id="269" r:id="rId33"/>
    <p:sldId id="270" r:id="rId34"/>
    <p:sldId id="271" r:id="rId35"/>
    <p:sldId id="272" r:id="rId36"/>
    <p:sldId id="273" r:id="rId37"/>
    <p:sldId id="274" r:id="rId38"/>
    <p:sldId id="277" r:id="rId39"/>
    <p:sldId id="275" r:id="rId40"/>
    <p:sldId id="259" r:id="rId41"/>
    <p:sldId id="276" r:id="rId42"/>
    <p:sldId id="278" r:id="rId43"/>
    <p:sldId id="284" r:id="rId44"/>
    <p:sldId id="285" r:id="rId45"/>
    <p:sldId id="280" r:id="rId46"/>
    <p:sldId id="281" r:id="rId47"/>
    <p:sldId id="282" r:id="rId48"/>
    <p:sldId id="283" r:id="rId49"/>
    <p:sldId id="291" r:id="rId50"/>
    <p:sldId id="286" r:id="rId51"/>
    <p:sldId id="292" r:id="rId52"/>
    <p:sldId id="1256" r:id="rId53"/>
    <p:sldId id="1257" r:id="rId54"/>
    <p:sldId id="1258" r:id="rId55"/>
    <p:sldId id="1350" r:id="rId56"/>
    <p:sldId id="1351" r:id="rId57"/>
    <p:sldId id="1352" r:id="rId58"/>
    <p:sldId id="1259" r:id="rId59"/>
    <p:sldId id="1353" r:id="rId60"/>
    <p:sldId id="293" r:id="rId61"/>
    <p:sldId id="1354" r:id="rId62"/>
    <p:sldId id="1355" r:id="rId63"/>
    <p:sldId id="1356" r:id="rId64"/>
    <p:sldId id="1357" r:id="rId65"/>
    <p:sldId id="1358" r:id="rId66"/>
    <p:sldId id="287" r:id="rId67"/>
    <p:sldId id="1359" r:id="rId68"/>
    <p:sldId id="288" r:id="rId69"/>
    <p:sldId id="289" r:id="rId70"/>
    <p:sldId id="290" r:id="rId71"/>
    <p:sldId id="279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775ADA-BADD-49E1-B8CA-3E290CB65B6D}" v="5" dt="2025-01-17T20:15:44.4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4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3A7987A4-F472-46A9-8096-C762B50F23D4}"/>
    <pc:docChg chg="undo custSel addSld modSld">
      <pc:chgData name="Lines, Todd" userId="afaf7c3a-e8aa-4568-882a-02ad8f9e19b0" providerId="ADAL" clId="{3A7987A4-F472-46A9-8096-C762B50F23D4}" dt="2024-10-24T22:00:17.445" v="430" actId="21"/>
      <pc:docMkLst>
        <pc:docMk/>
      </pc:docMkLst>
      <pc:sldChg chg="addSp delSp modSp mod">
        <pc:chgData name="Lines, Todd" userId="afaf7c3a-e8aa-4568-882a-02ad8f9e19b0" providerId="ADAL" clId="{3A7987A4-F472-46A9-8096-C762B50F23D4}" dt="2024-10-24T20:41:35.637" v="94" actId="21"/>
        <pc:sldMkLst>
          <pc:docMk/>
          <pc:sldMk cId="0" sldId="269"/>
        </pc:sldMkLst>
        <pc:spChg chg="add mod">
          <ac:chgData name="Lines, Todd" userId="afaf7c3a-e8aa-4568-882a-02ad8f9e19b0" providerId="ADAL" clId="{3A7987A4-F472-46A9-8096-C762B50F23D4}" dt="2024-10-24T20:38:05.637" v="71" actId="2085"/>
          <ac:spMkLst>
            <pc:docMk/>
            <pc:sldMk cId="0" sldId="269"/>
            <ac:spMk id="19" creationId="{C195543D-BFAC-0D3B-E1DA-EA41F659BEB6}"/>
          </ac:spMkLst>
        </pc:spChg>
        <pc:spChg chg="add mod">
          <ac:chgData name="Lines, Todd" userId="afaf7c3a-e8aa-4568-882a-02ad8f9e19b0" providerId="ADAL" clId="{3A7987A4-F472-46A9-8096-C762B50F23D4}" dt="2024-10-24T20:38:14.777" v="73" actId="1076"/>
          <ac:spMkLst>
            <pc:docMk/>
            <pc:sldMk cId="0" sldId="269"/>
            <ac:spMk id="20" creationId="{109E3DAF-6C4C-2EFE-625E-7C35614B7C69}"/>
          </ac:spMkLst>
        </pc:spChg>
        <pc:spChg chg="add mod">
          <ac:chgData name="Lines, Todd" userId="afaf7c3a-e8aa-4568-882a-02ad8f9e19b0" providerId="ADAL" clId="{3A7987A4-F472-46A9-8096-C762B50F23D4}" dt="2024-10-24T20:38:39.072" v="75" actId="207"/>
          <ac:spMkLst>
            <pc:docMk/>
            <pc:sldMk cId="0" sldId="269"/>
            <ac:spMk id="21" creationId="{0338A6BD-A9D0-49E8-AB5C-5D69C83DDDD8}"/>
          </ac:spMkLst>
        </pc:spChg>
        <pc:grpChg chg="add mod">
          <ac:chgData name="Lines, Todd" userId="afaf7c3a-e8aa-4568-882a-02ad8f9e19b0" providerId="ADAL" clId="{3A7987A4-F472-46A9-8096-C762B50F23D4}" dt="2024-10-24T20:34:10.041" v="23" actId="1076"/>
          <ac:grpSpMkLst>
            <pc:docMk/>
            <pc:sldMk cId="0" sldId="269"/>
            <ac:grpSpMk id="2" creationId="{E2543C06-B301-05D1-B568-E1501B844BD6}"/>
          </ac:grpSpMkLst>
        </pc:grpChg>
        <pc:cxnChg chg="mod">
          <ac:chgData name="Lines, Todd" userId="afaf7c3a-e8aa-4568-882a-02ad8f9e19b0" providerId="ADAL" clId="{3A7987A4-F472-46A9-8096-C762B50F23D4}" dt="2024-10-24T20:33:46.992" v="16"/>
          <ac:cxnSpMkLst>
            <pc:docMk/>
            <pc:sldMk cId="0" sldId="269"/>
            <ac:cxnSpMk id="3" creationId="{4A76EA36-5309-BFFA-0631-FDE9FF920BB4}"/>
          </ac:cxnSpMkLst>
        </pc:cxnChg>
        <pc:cxnChg chg="mod">
          <ac:chgData name="Lines, Todd" userId="afaf7c3a-e8aa-4568-882a-02ad8f9e19b0" providerId="ADAL" clId="{3A7987A4-F472-46A9-8096-C762B50F23D4}" dt="2024-10-24T20:33:46.992" v="16"/>
          <ac:cxnSpMkLst>
            <pc:docMk/>
            <pc:sldMk cId="0" sldId="269"/>
            <ac:cxnSpMk id="4" creationId="{4C5E6A38-3717-2EFC-F34D-966C64D5A1B9}"/>
          </ac:cxnSpMkLst>
        </pc:cxnChg>
        <pc:cxnChg chg="mod">
          <ac:chgData name="Lines, Todd" userId="afaf7c3a-e8aa-4568-882a-02ad8f9e19b0" providerId="ADAL" clId="{3A7987A4-F472-46A9-8096-C762B50F23D4}" dt="2024-10-24T20:33:46.992" v="16"/>
          <ac:cxnSpMkLst>
            <pc:docMk/>
            <pc:sldMk cId="0" sldId="269"/>
            <ac:cxnSpMk id="6" creationId="{DC5A939C-45C5-1B36-3384-8C3DBE3182F1}"/>
          </ac:cxnSpMkLst>
        </pc:cxnChg>
        <pc:cxnChg chg="mod">
          <ac:chgData name="Lines, Todd" userId="afaf7c3a-e8aa-4568-882a-02ad8f9e19b0" providerId="ADAL" clId="{3A7987A4-F472-46A9-8096-C762B50F23D4}" dt="2024-10-24T20:33:46.992" v="16"/>
          <ac:cxnSpMkLst>
            <pc:docMk/>
            <pc:sldMk cId="0" sldId="269"/>
            <ac:cxnSpMk id="17" creationId="{EA51D8D1-4759-040C-369D-BEEC20A20D64}"/>
          </ac:cxnSpMkLst>
        </pc:cxnChg>
        <pc:cxnChg chg="mod">
          <ac:chgData name="Lines, Todd" userId="afaf7c3a-e8aa-4568-882a-02ad8f9e19b0" providerId="ADAL" clId="{3A7987A4-F472-46A9-8096-C762B50F23D4}" dt="2024-10-24T20:33:46.992" v="16"/>
          <ac:cxnSpMkLst>
            <pc:docMk/>
            <pc:sldMk cId="0" sldId="269"/>
            <ac:cxnSpMk id="18" creationId="{E19968B5-1039-0143-5939-BE1BD146C5B5}"/>
          </ac:cxnSpMkLst>
        </pc:cxnChg>
      </pc:sldChg>
      <pc:sldChg chg="addSp delSp modSp mod">
        <pc:chgData name="Lines, Todd" userId="afaf7c3a-e8aa-4568-882a-02ad8f9e19b0" providerId="ADAL" clId="{3A7987A4-F472-46A9-8096-C762B50F23D4}" dt="2024-10-24T20:43:16.327" v="97" actId="21"/>
        <pc:sldMkLst>
          <pc:docMk/>
          <pc:sldMk cId="0" sldId="270"/>
        </pc:sldMkLst>
        <pc:spChg chg="add mod">
          <ac:chgData name="Lines, Todd" userId="afaf7c3a-e8aa-4568-882a-02ad8f9e19b0" providerId="ADAL" clId="{3A7987A4-F472-46A9-8096-C762B50F23D4}" dt="2024-10-24T20:38:51.939" v="76"/>
          <ac:spMkLst>
            <pc:docMk/>
            <pc:sldMk cId="0" sldId="270"/>
            <ac:spMk id="25" creationId="{DE91D9B7-B8F0-A924-6ADC-EAD788BDC09F}"/>
          </ac:spMkLst>
        </pc:spChg>
        <pc:spChg chg="add mod">
          <ac:chgData name="Lines, Todd" userId="afaf7c3a-e8aa-4568-882a-02ad8f9e19b0" providerId="ADAL" clId="{3A7987A4-F472-46A9-8096-C762B50F23D4}" dt="2024-10-24T20:38:51.939" v="76"/>
          <ac:spMkLst>
            <pc:docMk/>
            <pc:sldMk cId="0" sldId="270"/>
            <ac:spMk id="26" creationId="{6F0434CE-0529-B529-1D4F-0251719AB355}"/>
          </ac:spMkLst>
        </pc:spChg>
        <pc:spChg chg="add mod">
          <ac:chgData name="Lines, Todd" userId="afaf7c3a-e8aa-4568-882a-02ad8f9e19b0" providerId="ADAL" clId="{3A7987A4-F472-46A9-8096-C762B50F23D4}" dt="2024-10-24T20:38:51.939" v="76"/>
          <ac:spMkLst>
            <pc:docMk/>
            <pc:sldMk cId="0" sldId="270"/>
            <ac:spMk id="27" creationId="{4E914E75-7802-B5BD-8921-F97DA9B0B1FB}"/>
          </ac:spMkLst>
        </pc:spChg>
        <pc:grpChg chg="add mod">
          <ac:chgData name="Lines, Todd" userId="afaf7c3a-e8aa-4568-882a-02ad8f9e19b0" providerId="ADAL" clId="{3A7987A4-F472-46A9-8096-C762B50F23D4}" dt="2024-10-24T20:33:32.292" v="15" actId="164"/>
          <ac:grpSpMkLst>
            <pc:docMk/>
            <pc:sldMk cId="0" sldId="270"/>
            <ac:grpSpMk id="24" creationId="{66D4D072-957D-CE21-E2DE-D26E0B3E7584}"/>
          </ac:grpSpMkLst>
        </pc:grpChg>
        <pc:cxnChg chg="mod">
          <ac:chgData name="Lines, Todd" userId="afaf7c3a-e8aa-4568-882a-02ad8f9e19b0" providerId="ADAL" clId="{3A7987A4-F472-46A9-8096-C762B50F23D4}" dt="2024-10-24T20:33:32.292" v="15" actId="164"/>
          <ac:cxnSpMkLst>
            <pc:docMk/>
            <pc:sldMk cId="0" sldId="270"/>
            <ac:cxnSpMk id="44" creationId="{00000000-0000-0000-0000-000000000000}"/>
          </ac:cxnSpMkLst>
        </pc:cxnChg>
        <pc:cxnChg chg="mod">
          <ac:chgData name="Lines, Todd" userId="afaf7c3a-e8aa-4568-882a-02ad8f9e19b0" providerId="ADAL" clId="{3A7987A4-F472-46A9-8096-C762B50F23D4}" dt="2024-10-24T20:33:32.292" v="15" actId="164"/>
          <ac:cxnSpMkLst>
            <pc:docMk/>
            <pc:sldMk cId="0" sldId="270"/>
            <ac:cxnSpMk id="45" creationId="{00000000-0000-0000-0000-000000000000}"/>
          </ac:cxnSpMkLst>
        </pc:cxnChg>
        <pc:cxnChg chg="mod">
          <ac:chgData name="Lines, Todd" userId="afaf7c3a-e8aa-4568-882a-02ad8f9e19b0" providerId="ADAL" clId="{3A7987A4-F472-46A9-8096-C762B50F23D4}" dt="2024-10-24T20:33:32.292" v="15" actId="164"/>
          <ac:cxnSpMkLst>
            <pc:docMk/>
            <pc:sldMk cId="0" sldId="270"/>
            <ac:cxnSpMk id="46" creationId="{00000000-0000-0000-0000-000000000000}"/>
          </ac:cxnSpMkLst>
        </pc:cxnChg>
        <pc:cxnChg chg="mod">
          <ac:chgData name="Lines, Todd" userId="afaf7c3a-e8aa-4568-882a-02ad8f9e19b0" providerId="ADAL" clId="{3A7987A4-F472-46A9-8096-C762B50F23D4}" dt="2024-10-24T20:33:32.292" v="15" actId="164"/>
          <ac:cxnSpMkLst>
            <pc:docMk/>
            <pc:sldMk cId="0" sldId="270"/>
            <ac:cxnSpMk id="47" creationId="{00000000-0000-0000-0000-000000000000}"/>
          </ac:cxnSpMkLst>
        </pc:cxnChg>
        <pc:cxnChg chg="mod">
          <ac:chgData name="Lines, Todd" userId="afaf7c3a-e8aa-4568-882a-02ad8f9e19b0" providerId="ADAL" clId="{3A7987A4-F472-46A9-8096-C762B50F23D4}" dt="2024-10-24T20:33:32.292" v="15" actId="164"/>
          <ac:cxnSpMkLst>
            <pc:docMk/>
            <pc:sldMk cId="0" sldId="270"/>
            <ac:cxnSpMk id="52" creationId="{00000000-0000-0000-0000-000000000000}"/>
          </ac:cxnSpMkLst>
        </pc:cxnChg>
        <pc:cxnChg chg="mod">
          <ac:chgData name="Lines, Todd" userId="afaf7c3a-e8aa-4568-882a-02ad8f9e19b0" providerId="ADAL" clId="{3A7987A4-F472-46A9-8096-C762B50F23D4}" dt="2024-10-24T20:33:32.292" v="15" actId="164"/>
          <ac:cxnSpMkLst>
            <pc:docMk/>
            <pc:sldMk cId="0" sldId="270"/>
            <ac:cxnSpMk id="53" creationId="{00000000-0000-0000-0000-000000000000}"/>
          </ac:cxnSpMkLst>
        </pc:cxnChg>
      </pc:sldChg>
      <pc:sldChg chg="addSp delSp modSp mod">
        <pc:chgData name="Lines, Todd" userId="afaf7c3a-e8aa-4568-882a-02ad8f9e19b0" providerId="ADAL" clId="{3A7987A4-F472-46A9-8096-C762B50F23D4}" dt="2024-10-24T20:44:38.304" v="99" actId="21"/>
        <pc:sldMkLst>
          <pc:docMk/>
          <pc:sldMk cId="0" sldId="271"/>
        </pc:sldMkLst>
        <pc:spChg chg="add mod">
          <ac:chgData name="Lines, Todd" userId="afaf7c3a-e8aa-4568-882a-02ad8f9e19b0" providerId="ADAL" clId="{3A7987A4-F472-46A9-8096-C762B50F23D4}" dt="2024-10-24T20:38:54.273" v="77"/>
          <ac:spMkLst>
            <pc:docMk/>
            <pc:sldMk cId="0" sldId="271"/>
            <ac:spMk id="21" creationId="{6ADE2164-6982-3537-A269-4717987C2D46}"/>
          </ac:spMkLst>
        </pc:spChg>
        <pc:spChg chg="add mod">
          <ac:chgData name="Lines, Todd" userId="afaf7c3a-e8aa-4568-882a-02ad8f9e19b0" providerId="ADAL" clId="{3A7987A4-F472-46A9-8096-C762B50F23D4}" dt="2024-10-24T20:38:54.273" v="77"/>
          <ac:spMkLst>
            <pc:docMk/>
            <pc:sldMk cId="0" sldId="271"/>
            <ac:spMk id="22" creationId="{BF280793-ACC3-B030-A59D-5B45876D12FB}"/>
          </ac:spMkLst>
        </pc:spChg>
        <pc:spChg chg="add mod">
          <ac:chgData name="Lines, Todd" userId="afaf7c3a-e8aa-4568-882a-02ad8f9e19b0" providerId="ADAL" clId="{3A7987A4-F472-46A9-8096-C762B50F23D4}" dt="2024-10-24T20:38:54.273" v="77"/>
          <ac:spMkLst>
            <pc:docMk/>
            <pc:sldMk cId="0" sldId="271"/>
            <ac:spMk id="23" creationId="{DF558EDF-93CA-F2B4-876E-5822318ECDE8}"/>
          </ac:spMkLst>
        </pc:spChg>
        <pc:grpChg chg="add mod">
          <ac:chgData name="Lines, Todd" userId="afaf7c3a-e8aa-4568-882a-02ad8f9e19b0" providerId="ADAL" clId="{3A7987A4-F472-46A9-8096-C762B50F23D4}" dt="2024-10-24T20:35:11.054" v="35"/>
          <ac:grpSpMkLst>
            <pc:docMk/>
            <pc:sldMk cId="0" sldId="271"/>
            <ac:grpSpMk id="2" creationId="{66BE6E77-16B4-9E65-A420-A076994ECF7F}"/>
          </ac:grpSpMkLst>
        </pc:grpChg>
        <pc:cxnChg chg="mod">
          <ac:chgData name="Lines, Todd" userId="afaf7c3a-e8aa-4568-882a-02ad8f9e19b0" providerId="ADAL" clId="{3A7987A4-F472-46A9-8096-C762B50F23D4}" dt="2024-10-24T20:35:11.054" v="35"/>
          <ac:cxnSpMkLst>
            <pc:docMk/>
            <pc:sldMk cId="0" sldId="271"/>
            <ac:cxnSpMk id="3" creationId="{B2D2A298-ECBA-BF9A-C85B-52C8963CCAFE}"/>
          </ac:cxnSpMkLst>
        </pc:cxnChg>
        <pc:cxnChg chg="mod">
          <ac:chgData name="Lines, Todd" userId="afaf7c3a-e8aa-4568-882a-02ad8f9e19b0" providerId="ADAL" clId="{3A7987A4-F472-46A9-8096-C762B50F23D4}" dt="2024-10-24T20:35:11.054" v="35"/>
          <ac:cxnSpMkLst>
            <pc:docMk/>
            <pc:sldMk cId="0" sldId="271"/>
            <ac:cxnSpMk id="4" creationId="{89DEBE5D-A8F3-8203-7DD3-3FE92DA79C4A}"/>
          </ac:cxnSpMkLst>
        </pc:cxnChg>
        <pc:cxnChg chg="mod">
          <ac:chgData name="Lines, Todd" userId="afaf7c3a-e8aa-4568-882a-02ad8f9e19b0" providerId="ADAL" clId="{3A7987A4-F472-46A9-8096-C762B50F23D4}" dt="2024-10-24T20:35:11.054" v="35"/>
          <ac:cxnSpMkLst>
            <pc:docMk/>
            <pc:sldMk cId="0" sldId="271"/>
            <ac:cxnSpMk id="6" creationId="{BB9270E6-240F-5622-7DEC-4DDB4D34322B}"/>
          </ac:cxnSpMkLst>
        </pc:cxnChg>
        <pc:cxnChg chg="mod">
          <ac:chgData name="Lines, Todd" userId="afaf7c3a-e8aa-4568-882a-02ad8f9e19b0" providerId="ADAL" clId="{3A7987A4-F472-46A9-8096-C762B50F23D4}" dt="2024-10-24T20:35:32.731" v="43" actId="14100"/>
          <ac:cxnSpMkLst>
            <pc:docMk/>
            <pc:sldMk cId="0" sldId="271"/>
            <ac:cxnSpMk id="8" creationId="{292EF2BE-BE0F-8C63-137E-346C1400B86D}"/>
          </ac:cxnSpMkLst>
        </pc:cxnChg>
        <pc:cxnChg chg="mod">
          <ac:chgData name="Lines, Todd" userId="afaf7c3a-e8aa-4568-882a-02ad8f9e19b0" providerId="ADAL" clId="{3A7987A4-F472-46A9-8096-C762B50F23D4}" dt="2024-10-24T20:35:11.054" v="35"/>
          <ac:cxnSpMkLst>
            <pc:docMk/>
            <pc:sldMk cId="0" sldId="271"/>
            <ac:cxnSpMk id="17" creationId="{2D209E72-1568-6EF4-4154-31AA5AA04965}"/>
          </ac:cxnSpMkLst>
        </pc:cxnChg>
        <pc:cxnChg chg="mod">
          <ac:chgData name="Lines, Todd" userId="afaf7c3a-e8aa-4568-882a-02ad8f9e19b0" providerId="ADAL" clId="{3A7987A4-F472-46A9-8096-C762B50F23D4}" dt="2024-10-24T20:35:11.054" v="35"/>
          <ac:cxnSpMkLst>
            <pc:docMk/>
            <pc:sldMk cId="0" sldId="271"/>
            <ac:cxnSpMk id="18" creationId="{A9620B0F-33D5-70A4-3165-D6F224113390}"/>
          </ac:cxnSpMkLst>
        </pc:cxnChg>
        <pc:cxnChg chg="mod">
          <ac:chgData name="Lines, Todd" userId="afaf7c3a-e8aa-4568-882a-02ad8f9e19b0" providerId="ADAL" clId="{3A7987A4-F472-46A9-8096-C762B50F23D4}" dt="2024-10-24T20:35:28.639" v="42" actId="14100"/>
          <ac:cxnSpMkLst>
            <pc:docMk/>
            <pc:sldMk cId="0" sldId="271"/>
            <ac:cxnSpMk id="50" creationId="{00000000-0000-0000-0000-000000000000}"/>
          </ac:cxnSpMkLst>
        </pc:cxnChg>
      </pc:sldChg>
      <pc:sldChg chg="addSp delSp modSp mod">
        <pc:chgData name="Lines, Todd" userId="afaf7c3a-e8aa-4568-882a-02ad8f9e19b0" providerId="ADAL" clId="{3A7987A4-F472-46A9-8096-C762B50F23D4}" dt="2024-10-24T20:45:14.048" v="101" actId="21"/>
        <pc:sldMkLst>
          <pc:docMk/>
          <pc:sldMk cId="0" sldId="272"/>
        </pc:sldMkLst>
        <pc:spChg chg="add mod">
          <ac:chgData name="Lines, Todd" userId="afaf7c3a-e8aa-4568-882a-02ad8f9e19b0" providerId="ADAL" clId="{3A7987A4-F472-46A9-8096-C762B50F23D4}" dt="2024-10-24T20:38:56.110" v="78"/>
          <ac:spMkLst>
            <pc:docMk/>
            <pc:sldMk cId="0" sldId="272"/>
            <ac:spMk id="24" creationId="{9AA555AC-FCAF-B803-2681-CFDC051ACE59}"/>
          </ac:spMkLst>
        </pc:spChg>
        <pc:spChg chg="add mod">
          <ac:chgData name="Lines, Todd" userId="afaf7c3a-e8aa-4568-882a-02ad8f9e19b0" providerId="ADAL" clId="{3A7987A4-F472-46A9-8096-C762B50F23D4}" dt="2024-10-24T20:38:56.110" v="78"/>
          <ac:spMkLst>
            <pc:docMk/>
            <pc:sldMk cId="0" sldId="272"/>
            <ac:spMk id="25" creationId="{5E223781-357A-6988-FC83-471EC45C51E3}"/>
          </ac:spMkLst>
        </pc:spChg>
        <pc:spChg chg="add mod">
          <ac:chgData name="Lines, Todd" userId="afaf7c3a-e8aa-4568-882a-02ad8f9e19b0" providerId="ADAL" clId="{3A7987A4-F472-46A9-8096-C762B50F23D4}" dt="2024-10-24T20:38:56.110" v="78"/>
          <ac:spMkLst>
            <pc:docMk/>
            <pc:sldMk cId="0" sldId="272"/>
            <ac:spMk id="26" creationId="{D67E5362-A8BD-F3EF-6E86-741274803B51}"/>
          </ac:spMkLst>
        </pc:spChg>
        <pc:grpChg chg="add mod">
          <ac:chgData name="Lines, Todd" userId="afaf7c3a-e8aa-4568-882a-02ad8f9e19b0" providerId="ADAL" clId="{3A7987A4-F472-46A9-8096-C762B50F23D4}" dt="2024-10-24T20:35:46.216" v="44" actId="164"/>
          <ac:grpSpMkLst>
            <pc:docMk/>
            <pc:sldMk cId="0" sldId="272"/>
            <ac:grpSpMk id="2" creationId="{D96E751C-63DF-4254-44E0-8475075F7FC5}"/>
          </ac:grpSpMkLst>
        </pc:grpChg>
        <pc:grpChg chg="add mod">
          <ac:chgData name="Lines, Todd" userId="afaf7c3a-e8aa-4568-882a-02ad8f9e19b0" providerId="ADAL" clId="{3A7987A4-F472-46A9-8096-C762B50F23D4}" dt="2024-10-24T20:35:46.216" v="44" actId="164"/>
          <ac:grpSpMkLst>
            <pc:docMk/>
            <pc:sldMk cId="0" sldId="272"/>
            <ac:grpSpMk id="23" creationId="{9A774CD9-AF81-9AE6-08FA-465912A5A97D}"/>
          </ac:grpSpMkLst>
        </pc:grpChg>
        <pc:cxnChg chg="mod">
          <ac:chgData name="Lines, Todd" userId="afaf7c3a-e8aa-4568-882a-02ad8f9e19b0" providerId="ADAL" clId="{3A7987A4-F472-46A9-8096-C762B50F23D4}" dt="2024-10-24T20:34:22.400" v="24"/>
          <ac:cxnSpMkLst>
            <pc:docMk/>
            <pc:sldMk cId="0" sldId="272"/>
            <ac:cxnSpMk id="3" creationId="{EC149AA6-0A43-088D-1714-7494DA91FDFC}"/>
          </ac:cxnSpMkLst>
        </pc:cxnChg>
        <pc:cxnChg chg="mod">
          <ac:chgData name="Lines, Todd" userId="afaf7c3a-e8aa-4568-882a-02ad8f9e19b0" providerId="ADAL" clId="{3A7987A4-F472-46A9-8096-C762B50F23D4}" dt="2024-10-24T20:34:22.400" v="24"/>
          <ac:cxnSpMkLst>
            <pc:docMk/>
            <pc:sldMk cId="0" sldId="272"/>
            <ac:cxnSpMk id="4" creationId="{7A410C15-FA29-81CC-A718-3FE67012F0F0}"/>
          </ac:cxnSpMkLst>
        </pc:cxnChg>
        <pc:cxnChg chg="mod">
          <ac:chgData name="Lines, Todd" userId="afaf7c3a-e8aa-4568-882a-02ad8f9e19b0" providerId="ADAL" clId="{3A7987A4-F472-46A9-8096-C762B50F23D4}" dt="2024-10-24T20:34:22.400" v="24"/>
          <ac:cxnSpMkLst>
            <pc:docMk/>
            <pc:sldMk cId="0" sldId="272"/>
            <ac:cxnSpMk id="6" creationId="{9C2864BB-83C6-9BA6-7CE8-118EFFA5034B}"/>
          </ac:cxnSpMkLst>
        </pc:cxnChg>
        <pc:cxnChg chg="mod">
          <ac:chgData name="Lines, Todd" userId="afaf7c3a-e8aa-4568-882a-02ad8f9e19b0" providerId="ADAL" clId="{3A7987A4-F472-46A9-8096-C762B50F23D4}" dt="2024-10-24T20:34:54.835" v="32" actId="14100"/>
          <ac:cxnSpMkLst>
            <pc:docMk/>
            <pc:sldMk cId="0" sldId="272"/>
            <ac:cxnSpMk id="8" creationId="{68527B11-B54B-B126-E607-4C1FB2AF2BEA}"/>
          </ac:cxnSpMkLst>
        </pc:cxnChg>
        <pc:cxnChg chg="mod">
          <ac:chgData name="Lines, Todd" userId="afaf7c3a-e8aa-4568-882a-02ad8f9e19b0" providerId="ADAL" clId="{3A7987A4-F472-46A9-8096-C762B50F23D4}" dt="2024-10-24T20:34:22.400" v="24"/>
          <ac:cxnSpMkLst>
            <pc:docMk/>
            <pc:sldMk cId="0" sldId="272"/>
            <ac:cxnSpMk id="17" creationId="{9ECBE33F-6495-7D7F-A476-5B529F7BBC8F}"/>
          </ac:cxnSpMkLst>
        </pc:cxnChg>
        <pc:cxnChg chg="mod">
          <ac:chgData name="Lines, Todd" userId="afaf7c3a-e8aa-4568-882a-02ad8f9e19b0" providerId="ADAL" clId="{3A7987A4-F472-46A9-8096-C762B50F23D4}" dt="2024-10-24T20:34:22.400" v="24"/>
          <ac:cxnSpMkLst>
            <pc:docMk/>
            <pc:sldMk cId="0" sldId="272"/>
            <ac:cxnSpMk id="18" creationId="{AE844876-3E67-4966-2121-7E30D46D9171}"/>
          </ac:cxnSpMkLst>
        </pc:cxnChg>
        <pc:cxnChg chg="mod">
          <ac:chgData name="Lines, Todd" userId="afaf7c3a-e8aa-4568-882a-02ad8f9e19b0" providerId="ADAL" clId="{3A7987A4-F472-46A9-8096-C762B50F23D4}" dt="2024-10-24T20:35:46.216" v="44" actId="164"/>
          <ac:cxnSpMkLst>
            <pc:docMk/>
            <pc:sldMk cId="0" sldId="272"/>
            <ac:cxnSpMk id="50" creationId="{00000000-0000-0000-0000-000000000000}"/>
          </ac:cxnSpMkLst>
        </pc:cxnChg>
        <pc:cxnChg chg="mod">
          <ac:chgData name="Lines, Todd" userId="afaf7c3a-e8aa-4568-882a-02ad8f9e19b0" providerId="ADAL" clId="{3A7987A4-F472-46A9-8096-C762B50F23D4}" dt="2024-10-24T20:35:46.216" v="44" actId="164"/>
          <ac:cxnSpMkLst>
            <pc:docMk/>
            <pc:sldMk cId="0" sldId="272"/>
            <ac:cxnSpMk id="55" creationId="{00000000-0000-0000-0000-000000000000}"/>
          </ac:cxnSpMkLst>
        </pc:cxnChg>
      </pc:sldChg>
      <pc:sldChg chg="addSp delSp modSp mod">
        <pc:chgData name="Lines, Todd" userId="afaf7c3a-e8aa-4568-882a-02ad8f9e19b0" providerId="ADAL" clId="{3A7987A4-F472-46A9-8096-C762B50F23D4}" dt="2024-10-24T20:46:10.235" v="103" actId="21"/>
        <pc:sldMkLst>
          <pc:docMk/>
          <pc:sldMk cId="0" sldId="273"/>
        </pc:sldMkLst>
        <pc:spChg chg="add mod">
          <ac:chgData name="Lines, Todd" userId="afaf7c3a-e8aa-4568-882a-02ad8f9e19b0" providerId="ADAL" clId="{3A7987A4-F472-46A9-8096-C762B50F23D4}" dt="2024-10-24T20:38:58.870" v="79"/>
          <ac:spMkLst>
            <pc:docMk/>
            <pc:sldMk cId="0" sldId="273"/>
            <ac:spMk id="26" creationId="{3FCAF5D8-2113-986B-4644-B8534922B3B4}"/>
          </ac:spMkLst>
        </pc:spChg>
        <pc:spChg chg="add mod">
          <ac:chgData name="Lines, Todd" userId="afaf7c3a-e8aa-4568-882a-02ad8f9e19b0" providerId="ADAL" clId="{3A7987A4-F472-46A9-8096-C762B50F23D4}" dt="2024-10-24T20:38:58.870" v="79"/>
          <ac:spMkLst>
            <pc:docMk/>
            <pc:sldMk cId="0" sldId="273"/>
            <ac:spMk id="27" creationId="{D2393477-AEC3-26B9-965B-D78286451AD9}"/>
          </ac:spMkLst>
        </pc:spChg>
        <pc:spChg chg="add mod">
          <ac:chgData name="Lines, Todd" userId="afaf7c3a-e8aa-4568-882a-02ad8f9e19b0" providerId="ADAL" clId="{3A7987A4-F472-46A9-8096-C762B50F23D4}" dt="2024-10-24T20:38:58.870" v="79"/>
          <ac:spMkLst>
            <pc:docMk/>
            <pc:sldMk cId="0" sldId="273"/>
            <ac:spMk id="28" creationId="{F8790A1D-7D63-CEAE-E1AB-5F2131E8F5C4}"/>
          </ac:spMkLst>
        </pc:spChg>
        <pc:grpChg chg="add mod">
          <ac:chgData name="Lines, Todd" userId="afaf7c3a-e8aa-4568-882a-02ad8f9e19b0" providerId="ADAL" clId="{3A7987A4-F472-46A9-8096-C762B50F23D4}" dt="2024-10-24T20:36:59.787" v="57" actId="164"/>
          <ac:grpSpMkLst>
            <pc:docMk/>
            <pc:sldMk cId="0" sldId="273"/>
            <ac:grpSpMk id="2" creationId="{09A65EBF-A52A-66BA-1C3A-5D3517B75678}"/>
          </ac:grpSpMkLst>
        </pc:grpChg>
        <pc:grpChg chg="mod">
          <ac:chgData name="Lines, Todd" userId="afaf7c3a-e8aa-4568-882a-02ad8f9e19b0" providerId="ADAL" clId="{3A7987A4-F472-46A9-8096-C762B50F23D4}" dt="2024-10-24T20:35:49.987" v="45"/>
          <ac:grpSpMkLst>
            <pc:docMk/>
            <pc:sldMk cId="0" sldId="273"/>
            <ac:grpSpMk id="6" creationId="{BB0137DE-AC5C-B0FA-885C-602D994A41F9}"/>
          </ac:grpSpMkLst>
        </pc:grpChg>
        <pc:grpChg chg="add mod">
          <ac:chgData name="Lines, Todd" userId="afaf7c3a-e8aa-4568-882a-02ad8f9e19b0" providerId="ADAL" clId="{3A7987A4-F472-46A9-8096-C762B50F23D4}" dt="2024-10-24T20:36:59.787" v="57" actId="164"/>
          <ac:grpSpMkLst>
            <pc:docMk/>
            <pc:sldMk cId="0" sldId="273"/>
            <ac:grpSpMk id="25" creationId="{490BC6AE-1420-8B8A-8ADD-5ECC259D3579}"/>
          </ac:grpSpMkLst>
        </pc:grpChg>
        <pc:cxnChg chg="mod">
          <ac:chgData name="Lines, Todd" userId="afaf7c3a-e8aa-4568-882a-02ad8f9e19b0" providerId="ADAL" clId="{3A7987A4-F472-46A9-8096-C762B50F23D4}" dt="2024-10-24T20:35:49.987" v="45"/>
          <ac:cxnSpMkLst>
            <pc:docMk/>
            <pc:sldMk cId="0" sldId="273"/>
            <ac:cxnSpMk id="3" creationId="{E21EE3D8-6583-5F94-C45A-534C9A192D7F}"/>
          </ac:cxnSpMkLst>
        </pc:cxnChg>
        <pc:cxnChg chg="mod">
          <ac:chgData name="Lines, Todd" userId="afaf7c3a-e8aa-4568-882a-02ad8f9e19b0" providerId="ADAL" clId="{3A7987A4-F472-46A9-8096-C762B50F23D4}" dt="2024-10-24T20:35:49.987" v="45"/>
          <ac:cxnSpMkLst>
            <pc:docMk/>
            <pc:sldMk cId="0" sldId="273"/>
            <ac:cxnSpMk id="4" creationId="{2DA9B3D3-3424-8C2F-CCC6-4980B2B1370E}"/>
          </ac:cxnSpMkLst>
        </pc:cxnChg>
        <pc:cxnChg chg="mod">
          <ac:chgData name="Lines, Todd" userId="afaf7c3a-e8aa-4568-882a-02ad8f9e19b0" providerId="ADAL" clId="{3A7987A4-F472-46A9-8096-C762B50F23D4}" dt="2024-10-24T20:35:49.987" v="45"/>
          <ac:cxnSpMkLst>
            <pc:docMk/>
            <pc:sldMk cId="0" sldId="273"/>
            <ac:cxnSpMk id="8" creationId="{BD5D7B00-E3ED-497B-EDEA-7A156011240A}"/>
          </ac:cxnSpMkLst>
        </pc:cxnChg>
        <pc:cxnChg chg="mod">
          <ac:chgData name="Lines, Todd" userId="afaf7c3a-e8aa-4568-882a-02ad8f9e19b0" providerId="ADAL" clId="{3A7987A4-F472-46A9-8096-C762B50F23D4}" dt="2024-10-24T20:35:49.987" v="45"/>
          <ac:cxnSpMkLst>
            <pc:docMk/>
            <pc:sldMk cId="0" sldId="273"/>
            <ac:cxnSpMk id="17" creationId="{F00484C8-4CE4-0913-4A1E-BDCF61282860}"/>
          </ac:cxnSpMkLst>
        </pc:cxnChg>
        <pc:cxnChg chg="mod">
          <ac:chgData name="Lines, Todd" userId="afaf7c3a-e8aa-4568-882a-02ad8f9e19b0" providerId="ADAL" clId="{3A7987A4-F472-46A9-8096-C762B50F23D4}" dt="2024-10-24T20:35:49.987" v="45"/>
          <ac:cxnSpMkLst>
            <pc:docMk/>
            <pc:sldMk cId="0" sldId="273"/>
            <ac:cxnSpMk id="18" creationId="{FDF6E5A1-6C0C-90E1-2987-E7CA42F7761A}"/>
          </ac:cxnSpMkLst>
        </pc:cxnChg>
        <pc:cxnChg chg="mod">
          <ac:chgData name="Lines, Todd" userId="afaf7c3a-e8aa-4568-882a-02ad8f9e19b0" providerId="ADAL" clId="{3A7987A4-F472-46A9-8096-C762B50F23D4}" dt="2024-10-24T20:35:49.987" v="45"/>
          <ac:cxnSpMkLst>
            <pc:docMk/>
            <pc:sldMk cId="0" sldId="273"/>
            <ac:cxnSpMk id="19" creationId="{09C68312-ED51-6CE6-8147-5E63A5483584}"/>
          </ac:cxnSpMkLst>
        </pc:cxnChg>
        <pc:cxnChg chg="mod">
          <ac:chgData name="Lines, Todd" userId="afaf7c3a-e8aa-4568-882a-02ad8f9e19b0" providerId="ADAL" clId="{3A7987A4-F472-46A9-8096-C762B50F23D4}" dt="2024-10-24T20:35:49.987" v="45"/>
          <ac:cxnSpMkLst>
            <pc:docMk/>
            <pc:sldMk cId="0" sldId="273"/>
            <ac:cxnSpMk id="20" creationId="{536DD988-69EC-5E2A-7BF9-0BB7D17AABEA}"/>
          </ac:cxnSpMkLst>
        </pc:cxnChg>
        <pc:cxnChg chg="mod">
          <ac:chgData name="Lines, Todd" userId="afaf7c3a-e8aa-4568-882a-02ad8f9e19b0" providerId="ADAL" clId="{3A7987A4-F472-46A9-8096-C762B50F23D4}" dt="2024-10-24T20:35:49.987" v="45"/>
          <ac:cxnSpMkLst>
            <pc:docMk/>
            <pc:sldMk cId="0" sldId="273"/>
            <ac:cxnSpMk id="21" creationId="{0342D846-ED02-61F0-E513-A3AD8CE6E8BA}"/>
          </ac:cxnSpMkLst>
        </pc:cxnChg>
        <pc:cxnChg chg="mod">
          <ac:chgData name="Lines, Todd" userId="afaf7c3a-e8aa-4568-882a-02ad8f9e19b0" providerId="ADAL" clId="{3A7987A4-F472-46A9-8096-C762B50F23D4}" dt="2024-10-24T20:36:59.787" v="57" actId="164"/>
          <ac:cxnSpMkLst>
            <pc:docMk/>
            <pc:sldMk cId="0" sldId="273"/>
            <ac:cxnSpMk id="51" creationId="{00000000-0000-0000-0000-000000000000}"/>
          </ac:cxnSpMkLst>
        </pc:cxnChg>
      </pc:sldChg>
      <pc:sldChg chg="addSp delSp modSp mod">
        <pc:chgData name="Lines, Todd" userId="afaf7c3a-e8aa-4568-882a-02ad8f9e19b0" providerId="ADAL" clId="{3A7987A4-F472-46A9-8096-C762B50F23D4}" dt="2024-10-24T20:47:01.989" v="106" actId="21"/>
        <pc:sldMkLst>
          <pc:docMk/>
          <pc:sldMk cId="0" sldId="274"/>
        </pc:sldMkLst>
        <pc:spChg chg="add mod">
          <ac:chgData name="Lines, Todd" userId="afaf7c3a-e8aa-4568-882a-02ad8f9e19b0" providerId="ADAL" clId="{3A7987A4-F472-46A9-8096-C762B50F23D4}" dt="2024-10-24T20:46:44.061" v="104"/>
          <ac:spMkLst>
            <pc:docMk/>
            <pc:sldMk cId="0" sldId="274"/>
            <ac:spMk id="24" creationId="{562BD76E-58E7-1507-4204-D1BBB96447B2}"/>
          </ac:spMkLst>
        </pc:spChg>
        <pc:spChg chg="add mod">
          <ac:chgData name="Lines, Todd" userId="afaf7c3a-e8aa-4568-882a-02ad8f9e19b0" providerId="ADAL" clId="{3A7987A4-F472-46A9-8096-C762B50F23D4}" dt="2024-10-24T20:46:44.061" v="104"/>
          <ac:spMkLst>
            <pc:docMk/>
            <pc:sldMk cId="0" sldId="274"/>
            <ac:spMk id="25" creationId="{A8C2EFB5-A6F5-33C7-5D88-8BD91E9C324F}"/>
          </ac:spMkLst>
        </pc:spChg>
        <pc:spChg chg="add mod">
          <ac:chgData name="Lines, Todd" userId="afaf7c3a-e8aa-4568-882a-02ad8f9e19b0" providerId="ADAL" clId="{3A7987A4-F472-46A9-8096-C762B50F23D4}" dt="2024-10-24T20:46:44.061" v="104"/>
          <ac:spMkLst>
            <pc:docMk/>
            <pc:sldMk cId="0" sldId="274"/>
            <ac:spMk id="26" creationId="{581DBADB-200B-453B-A2C9-D5AD1AC2BB90}"/>
          </ac:spMkLst>
        </pc:spChg>
        <pc:grpChg chg="add mod">
          <ac:chgData name="Lines, Todd" userId="afaf7c3a-e8aa-4568-882a-02ad8f9e19b0" providerId="ADAL" clId="{3A7987A4-F472-46A9-8096-C762B50F23D4}" dt="2024-10-24T20:39:25.961" v="81" actId="164"/>
          <ac:grpSpMkLst>
            <pc:docMk/>
            <pc:sldMk cId="0" sldId="274"/>
            <ac:grpSpMk id="2" creationId="{E89C579D-7E12-0F0D-40D3-BA31A5D902C2}"/>
          </ac:grpSpMkLst>
        </pc:grpChg>
        <pc:grpChg chg="mod">
          <ac:chgData name="Lines, Todd" userId="afaf7c3a-e8aa-4568-882a-02ad8f9e19b0" providerId="ADAL" clId="{3A7987A4-F472-46A9-8096-C762B50F23D4}" dt="2024-10-24T20:37:05.649" v="58"/>
          <ac:grpSpMkLst>
            <pc:docMk/>
            <pc:sldMk cId="0" sldId="274"/>
            <ac:grpSpMk id="6" creationId="{4A720A69-6F7F-64C6-F09C-2C8CDBFB6813}"/>
          </ac:grpSpMkLst>
        </pc:grpChg>
        <pc:grpChg chg="add mod">
          <ac:chgData name="Lines, Todd" userId="afaf7c3a-e8aa-4568-882a-02ad8f9e19b0" providerId="ADAL" clId="{3A7987A4-F472-46A9-8096-C762B50F23D4}" dt="2024-10-24T20:39:25.961" v="81" actId="164"/>
          <ac:grpSpMkLst>
            <pc:docMk/>
            <pc:sldMk cId="0" sldId="274"/>
            <ac:grpSpMk id="23" creationId="{B3C202D1-770C-4DF0-EA05-0A7F1899CB0E}"/>
          </ac:grpSpMkLst>
        </pc:grpChg>
        <pc:cxnChg chg="mod">
          <ac:chgData name="Lines, Todd" userId="afaf7c3a-e8aa-4568-882a-02ad8f9e19b0" providerId="ADAL" clId="{3A7987A4-F472-46A9-8096-C762B50F23D4}" dt="2024-10-24T20:37:05.649" v="58"/>
          <ac:cxnSpMkLst>
            <pc:docMk/>
            <pc:sldMk cId="0" sldId="274"/>
            <ac:cxnSpMk id="3" creationId="{51B41A14-BF25-99BF-A41C-23550E88EC00}"/>
          </ac:cxnSpMkLst>
        </pc:cxnChg>
        <pc:cxnChg chg="mod">
          <ac:chgData name="Lines, Todd" userId="afaf7c3a-e8aa-4568-882a-02ad8f9e19b0" providerId="ADAL" clId="{3A7987A4-F472-46A9-8096-C762B50F23D4}" dt="2024-10-24T20:37:05.649" v="58"/>
          <ac:cxnSpMkLst>
            <pc:docMk/>
            <pc:sldMk cId="0" sldId="274"/>
            <ac:cxnSpMk id="4" creationId="{BAFF3374-AF24-33DA-462E-DADB04939F1C}"/>
          </ac:cxnSpMkLst>
        </pc:cxnChg>
        <pc:cxnChg chg="mod">
          <ac:chgData name="Lines, Todd" userId="afaf7c3a-e8aa-4568-882a-02ad8f9e19b0" providerId="ADAL" clId="{3A7987A4-F472-46A9-8096-C762B50F23D4}" dt="2024-10-24T20:37:05.649" v="58"/>
          <ac:cxnSpMkLst>
            <pc:docMk/>
            <pc:sldMk cId="0" sldId="274"/>
            <ac:cxnSpMk id="8" creationId="{443F2C1D-582C-1A38-C661-FAC8AF4C4F10}"/>
          </ac:cxnSpMkLst>
        </pc:cxnChg>
        <pc:cxnChg chg="mod">
          <ac:chgData name="Lines, Todd" userId="afaf7c3a-e8aa-4568-882a-02ad8f9e19b0" providerId="ADAL" clId="{3A7987A4-F472-46A9-8096-C762B50F23D4}" dt="2024-10-24T20:37:05.649" v="58"/>
          <ac:cxnSpMkLst>
            <pc:docMk/>
            <pc:sldMk cId="0" sldId="274"/>
            <ac:cxnSpMk id="17" creationId="{EEE03430-83BF-8177-C110-5CB50B027495}"/>
          </ac:cxnSpMkLst>
        </pc:cxnChg>
        <pc:cxnChg chg="mod">
          <ac:chgData name="Lines, Todd" userId="afaf7c3a-e8aa-4568-882a-02ad8f9e19b0" providerId="ADAL" clId="{3A7987A4-F472-46A9-8096-C762B50F23D4}" dt="2024-10-24T20:37:05.649" v="58"/>
          <ac:cxnSpMkLst>
            <pc:docMk/>
            <pc:sldMk cId="0" sldId="274"/>
            <ac:cxnSpMk id="18" creationId="{C57BECAF-9A59-80D0-E6A3-C8830A235D73}"/>
          </ac:cxnSpMkLst>
        </pc:cxnChg>
        <pc:cxnChg chg="mod">
          <ac:chgData name="Lines, Todd" userId="afaf7c3a-e8aa-4568-882a-02ad8f9e19b0" providerId="ADAL" clId="{3A7987A4-F472-46A9-8096-C762B50F23D4}" dt="2024-10-24T20:37:05.649" v="58"/>
          <ac:cxnSpMkLst>
            <pc:docMk/>
            <pc:sldMk cId="0" sldId="274"/>
            <ac:cxnSpMk id="19" creationId="{53A85015-4279-67A5-9BF6-5E6E661355EE}"/>
          </ac:cxnSpMkLst>
        </pc:cxnChg>
        <pc:cxnChg chg="mod">
          <ac:chgData name="Lines, Todd" userId="afaf7c3a-e8aa-4568-882a-02ad8f9e19b0" providerId="ADAL" clId="{3A7987A4-F472-46A9-8096-C762B50F23D4}" dt="2024-10-24T20:37:05.649" v="58"/>
          <ac:cxnSpMkLst>
            <pc:docMk/>
            <pc:sldMk cId="0" sldId="274"/>
            <ac:cxnSpMk id="20" creationId="{9C4F57F2-737F-781E-6EB0-620E17CC1E87}"/>
          </ac:cxnSpMkLst>
        </pc:cxnChg>
        <pc:cxnChg chg="mod">
          <ac:chgData name="Lines, Todd" userId="afaf7c3a-e8aa-4568-882a-02ad8f9e19b0" providerId="ADAL" clId="{3A7987A4-F472-46A9-8096-C762B50F23D4}" dt="2024-10-24T20:37:05.649" v="58"/>
          <ac:cxnSpMkLst>
            <pc:docMk/>
            <pc:sldMk cId="0" sldId="274"/>
            <ac:cxnSpMk id="21" creationId="{25EACB9E-098D-BF28-D47D-C35676E56022}"/>
          </ac:cxnSpMkLst>
        </pc:cxnChg>
        <pc:cxnChg chg="mod">
          <ac:chgData name="Lines, Todd" userId="afaf7c3a-e8aa-4568-882a-02ad8f9e19b0" providerId="ADAL" clId="{3A7987A4-F472-46A9-8096-C762B50F23D4}" dt="2024-10-24T20:39:25.961" v="81" actId="164"/>
          <ac:cxnSpMkLst>
            <pc:docMk/>
            <pc:sldMk cId="0" sldId="274"/>
            <ac:cxnSpMk id="51" creationId="{00000000-0000-0000-0000-000000000000}"/>
          </ac:cxnSpMkLst>
        </pc:cxnChg>
      </pc:sldChg>
      <pc:sldChg chg="addSp delSp modSp mod">
        <pc:chgData name="Lines, Todd" userId="afaf7c3a-e8aa-4568-882a-02ad8f9e19b0" providerId="ADAL" clId="{3A7987A4-F472-46A9-8096-C762B50F23D4}" dt="2024-10-24T21:03:18.521" v="108" actId="21"/>
        <pc:sldMkLst>
          <pc:docMk/>
          <pc:sldMk cId="0" sldId="276"/>
        </pc:sldMkLst>
        <pc:spChg chg="add mod">
          <ac:chgData name="Lines, Todd" userId="afaf7c3a-e8aa-4568-882a-02ad8f9e19b0" providerId="ADAL" clId="{3A7987A4-F472-46A9-8096-C762B50F23D4}" dt="2024-10-24T20:39:03.597" v="80"/>
          <ac:spMkLst>
            <pc:docMk/>
            <pc:sldMk cId="0" sldId="276"/>
            <ac:spMk id="2" creationId="{3B734B62-65CF-4096-7E73-19BC5AD2A47C}"/>
          </ac:spMkLst>
        </pc:spChg>
        <pc:spChg chg="add mod">
          <ac:chgData name="Lines, Todd" userId="afaf7c3a-e8aa-4568-882a-02ad8f9e19b0" providerId="ADAL" clId="{3A7987A4-F472-46A9-8096-C762B50F23D4}" dt="2024-10-24T20:39:03.597" v="80"/>
          <ac:spMkLst>
            <pc:docMk/>
            <pc:sldMk cId="0" sldId="276"/>
            <ac:spMk id="3" creationId="{C670B05A-8AA4-49A6-9BC1-9B3FCEAE1541}"/>
          </ac:spMkLst>
        </pc:spChg>
        <pc:spChg chg="add mod">
          <ac:chgData name="Lines, Todd" userId="afaf7c3a-e8aa-4568-882a-02ad8f9e19b0" providerId="ADAL" clId="{3A7987A4-F472-46A9-8096-C762B50F23D4}" dt="2024-10-24T20:39:03.597" v="80"/>
          <ac:spMkLst>
            <pc:docMk/>
            <pc:sldMk cId="0" sldId="276"/>
            <ac:spMk id="4" creationId="{593F0987-AA85-478A-CA49-BFA1D301A947}"/>
          </ac:spMkLst>
        </pc:spChg>
        <pc:grpChg chg="add mod">
          <ac:chgData name="Lines, Todd" userId="afaf7c3a-e8aa-4568-882a-02ad8f9e19b0" providerId="ADAL" clId="{3A7987A4-F472-46A9-8096-C762B50F23D4}" dt="2024-10-24T20:39:44.795" v="83"/>
          <ac:grpSpMkLst>
            <pc:docMk/>
            <pc:sldMk cId="0" sldId="276"/>
            <ac:grpSpMk id="60" creationId="{1F85ACEC-014C-0CB8-4CB6-E959D3D55D67}"/>
          </ac:grpSpMkLst>
        </pc:grpChg>
        <pc:grpChg chg="mod">
          <ac:chgData name="Lines, Todd" userId="afaf7c3a-e8aa-4568-882a-02ad8f9e19b0" providerId="ADAL" clId="{3A7987A4-F472-46A9-8096-C762B50F23D4}" dt="2024-10-24T20:39:44.795" v="83"/>
          <ac:grpSpMkLst>
            <pc:docMk/>
            <pc:sldMk cId="0" sldId="276"/>
            <ac:grpSpMk id="63" creationId="{E6579ACF-233D-5D25-9ABB-CC89379D45C7}"/>
          </ac:grpSpMkLst>
        </pc:grpChg>
        <pc:grpChg chg="mod">
          <ac:chgData name="Lines, Todd" userId="afaf7c3a-e8aa-4568-882a-02ad8f9e19b0" providerId="ADAL" clId="{3A7987A4-F472-46A9-8096-C762B50F23D4}" dt="2024-10-24T20:39:44.795" v="83"/>
          <ac:grpSpMkLst>
            <pc:docMk/>
            <pc:sldMk cId="0" sldId="276"/>
            <ac:grpSpMk id="66" creationId="{CF2D7399-F930-A1C8-2158-D0DD2DBED6CB}"/>
          </ac:grpSpMkLst>
        </pc:grpChg>
        <pc:cxnChg chg="mod">
          <ac:chgData name="Lines, Todd" userId="afaf7c3a-e8aa-4568-882a-02ad8f9e19b0" providerId="ADAL" clId="{3A7987A4-F472-46A9-8096-C762B50F23D4}" dt="2024-10-24T20:39:44.795" v="83"/>
          <ac:cxnSpMkLst>
            <pc:docMk/>
            <pc:sldMk cId="0" sldId="276"/>
            <ac:cxnSpMk id="62" creationId="{D4168D61-0DCE-E563-54B1-1EBF00EF8E2F}"/>
          </ac:cxnSpMkLst>
        </pc:cxnChg>
        <pc:cxnChg chg="mod">
          <ac:chgData name="Lines, Todd" userId="afaf7c3a-e8aa-4568-882a-02ad8f9e19b0" providerId="ADAL" clId="{3A7987A4-F472-46A9-8096-C762B50F23D4}" dt="2024-10-24T20:39:44.795" v="83"/>
          <ac:cxnSpMkLst>
            <pc:docMk/>
            <pc:sldMk cId="0" sldId="276"/>
            <ac:cxnSpMk id="64" creationId="{FE5BF4AD-1960-E8DB-178E-3A82B8C15161}"/>
          </ac:cxnSpMkLst>
        </pc:cxnChg>
        <pc:cxnChg chg="mod">
          <ac:chgData name="Lines, Todd" userId="afaf7c3a-e8aa-4568-882a-02ad8f9e19b0" providerId="ADAL" clId="{3A7987A4-F472-46A9-8096-C762B50F23D4}" dt="2024-10-24T20:39:44.795" v="83"/>
          <ac:cxnSpMkLst>
            <pc:docMk/>
            <pc:sldMk cId="0" sldId="276"/>
            <ac:cxnSpMk id="65" creationId="{6BDC1A09-4645-0724-9222-F1E71ACA3AFE}"/>
          </ac:cxnSpMkLst>
        </pc:cxnChg>
        <pc:cxnChg chg="mod">
          <ac:chgData name="Lines, Todd" userId="afaf7c3a-e8aa-4568-882a-02ad8f9e19b0" providerId="ADAL" clId="{3A7987A4-F472-46A9-8096-C762B50F23D4}" dt="2024-10-24T20:39:44.795" v="83"/>
          <ac:cxnSpMkLst>
            <pc:docMk/>
            <pc:sldMk cId="0" sldId="276"/>
            <ac:cxnSpMk id="67" creationId="{97A9FE9B-B471-1CF6-31DD-D1F943562C1C}"/>
          </ac:cxnSpMkLst>
        </pc:cxnChg>
        <pc:cxnChg chg="mod">
          <ac:chgData name="Lines, Todd" userId="afaf7c3a-e8aa-4568-882a-02ad8f9e19b0" providerId="ADAL" clId="{3A7987A4-F472-46A9-8096-C762B50F23D4}" dt="2024-10-24T20:39:44.795" v="83"/>
          <ac:cxnSpMkLst>
            <pc:docMk/>
            <pc:sldMk cId="0" sldId="276"/>
            <ac:cxnSpMk id="68" creationId="{B6DFEEC6-6FF9-D691-C005-8A75C4D3DB00}"/>
          </ac:cxnSpMkLst>
        </pc:cxnChg>
        <pc:cxnChg chg="mod">
          <ac:chgData name="Lines, Todd" userId="afaf7c3a-e8aa-4568-882a-02ad8f9e19b0" providerId="ADAL" clId="{3A7987A4-F472-46A9-8096-C762B50F23D4}" dt="2024-10-24T20:39:44.795" v="83"/>
          <ac:cxnSpMkLst>
            <pc:docMk/>
            <pc:sldMk cId="0" sldId="276"/>
            <ac:cxnSpMk id="69" creationId="{5660C433-4B89-BA34-5B4B-97FA3D424C3C}"/>
          </ac:cxnSpMkLst>
        </pc:cxnChg>
        <pc:cxnChg chg="mod">
          <ac:chgData name="Lines, Todd" userId="afaf7c3a-e8aa-4568-882a-02ad8f9e19b0" providerId="ADAL" clId="{3A7987A4-F472-46A9-8096-C762B50F23D4}" dt="2024-10-24T20:39:44.795" v="83"/>
          <ac:cxnSpMkLst>
            <pc:docMk/>
            <pc:sldMk cId="0" sldId="276"/>
            <ac:cxnSpMk id="70" creationId="{ADF1B5E9-6DBD-7178-45EC-40BF2A599D77}"/>
          </ac:cxnSpMkLst>
        </pc:cxnChg>
        <pc:cxnChg chg="mod">
          <ac:chgData name="Lines, Todd" userId="afaf7c3a-e8aa-4568-882a-02ad8f9e19b0" providerId="ADAL" clId="{3A7987A4-F472-46A9-8096-C762B50F23D4}" dt="2024-10-24T20:39:44.795" v="83"/>
          <ac:cxnSpMkLst>
            <pc:docMk/>
            <pc:sldMk cId="0" sldId="276"/>
            <ac:cxnSpMk id="71" creationId="{11214BB6-51D6-81D5-5403-D127D7793796}"/>
          </ac:cxnSpMkLst>
        </pc:cxnChg>
        <pc:cxnChg chg="mod">
          <ac:chgData name="Lines, Todd" userId="afaf7c3a-e8aa-4568-882a-02ad8f9e19b0" providerId="ADAL" clId="{3A7987A4-F472-46A9-8096-C762B50F23D4}" dt="2024-10-24T20:39:44.795" v="83"/>
          <ac:cxnSpMkLst>
            <pc:docMk/>
            <pc:sldMk cId="0" sldId="276"/>
            <ac:cxnSpMk id="72" creationId="{866CA86B-F275-05D0-97E3-C1AE7983ABD7}"/>
          </ac:cxnSpMkLst>
        </pc:cxnChg>
      </pc:sldChg>
      <pc:sldChg chg="addSp delSp modSp mod">
        <pc:chgData name="Lines, Todd" userId="afaf7c3a-e8aa-4568-882a-02ad8f9e19b0" providerId="ADAL" clId="{3A7987A4-F472-46A9-8096-C762B50F23D4}" dt="2024-10-24T21:27:09.277" v="182" actId="21"/>
        <pc:sldMkLst>
          <pc:docMk/>
          <pc:sldMk cId="0" sldId="287"/>
        </pc:sldMkLst>
        <pc:spChg chg="add mod">
          <ac:chgData name="Lines, Todd" userId="afaf7c3a-e8aa-4568-882a-02ad8f9e19b0" providerId="ADAL" clId="{3A7987A4-F472-46A9-8096-C762B50F23D4}" dt="2024-10-24T21:26:30.017" v="179" actId="14100"/>
          <ac:spMkLst>
            <pc:docMk/>
            <pc:sldMk cId="0" sldId="287"/>
            <ac:spMk id="2" creationId="{3E3A5A86-C1D9-614A-49CB-B983F1562756}"/>
          </ac:spMkLst>
        </pc:spChg>
        <pc:spChg chg="add mod">
          <ac:chgData name="Lines, Todd" userId="afaf7c3a-e8aa-4568-882a-02ad8f9e19b0" providerId="ADAL" clId="{3A7987A4-F472-46A9-8096-C762B50F23D4}" dt="2024-10-24T21:26:32.511" v="180" actId="14100"/>
          <ac:spMkLst>
            <pc:docMk/>
            <pc:sldMk cId="0" sldId="287"/>
            <ac:spMk id="3" creationId="{8379A1DC-688B-5CBC-961F-A25092FC2EBE}"/>
          </ac:spMkLst>
        </pc:spChg>
        <pc:spChg chg="add mod">
          <ac:chgData name="Lines, Todd" userId="afaf7c3a-e8aa-4568-882a-02ad8f9e19b0" providerId="ADAL" clId="{3A7987A4-F472-46A9-8096-C762B50F23D4}" dt="2024-10-24T21:25:23.558" v="161"/>
          <ac:spMkLst>
            <pc:docMk/>
            <pc:sldMk cId="0" sldId="287"/>
            <ac:spMk id="4" creationId="{4ED0326A-E291-2E88-2F7A-EA3E8A1E05AF}"/>
          </ac:spMkLst>
        </pc:spChg>
        <pc:spChg chg="add mod">
          <ac:chgData name="Lines, Todd" userId="afaf7c3a-e8aa-4568-882a-02ad8f9e19b0" providerId="ADAL" clId="{3A7987A4-F472-46A9-8096-C762B50F23D4}" dt="2024-10-24T21:25:50.738" v="167" actId="1076"/>
          <ac:spMkLst>
            <pc:docMk/>
            <pc:sldMk cId="0" sldId="287"/>
            <ac:spMk id="5" creationId="{71572C7B-CF6A-612D-6E8E-47D694A67FFE}"/>
          </ac:spMkLst>
        </pc:spChg>
        <pc:spChg chg="add mod">
          <ac:chgData name="Lines, Todd" userId="afaf7c3a-e8aa-4568-882a-02ad8f9e19b0" providerId="ADAL" clId="{3A7987A4-F472-46A9-8096-C762B50F23D4}" dt="2024-10-24T21:26:15.238" v="176" actId="1036"/>
          <ac:spMkLst>
            <pc:docMk/>
            <pc:sldMk cId="0" sldId="287"/>
            <ac:spMk id="6" creationId="{F2C8D704-D716-77C3-B632-0D3F4CD3AEA8}"/>
          </ac:spMkLst>
        </pc:spChg>
        <pc:picChg chg="mod modCrop">
          <ac:chgData name="Lines, Todd" userId="afaf7c3a-e8aa-4568-882a-02ad8f9e19b0" providerId="ADAL" clId="{3A7987A4-F472-46A9-8096-C762B50F23D4}" dt="2024-10-24T21:26:08.398" v="171" actId="732"/>
          <ac:picMkLst>
            <pc:docMk/>
            <pc:sldMk cId="0" sldId="287"/>
            <ac:picMk id="35842" creationId="{00000000-0000-0000-0000-000000000000}"/>
          </ac:picMkLst>
        </pc:picChg>
      </pc:sldChg>
      <pc:sldChg chg="addSp delSp modSp mod">
        <pc:chgData name="Lines, Todd" userId="afaf7c3a-e8aa-4568-882a-02ad8f9e19b0" providerId="ADAL" clId="{3A7987A4-F472-46A9-8096-C762B50F23D4}" dt="2024-10-24T22:00:17.445" v="430" actId="21"/>
        <pc:sldMkLst>
          <pc:docMk/>
          <pc:sldMk cId="0" sldId="288"/>
        </pc:sldMkLst>
        <pc:spChg chg="add mod">
          <ac:chgData name="Lines, Todd" userId="afaf7c3a-e8aa-4568-882a-02ad8f9e19b0" providerId="ADAL" clId="{3A7987A4-F472-46A9-8096-C762B50F23D4}" dt="2024-10-24T21:39:57.039" v="201" actId="1076"/>
          <ac:spMkLst>
            <pc:docMk/>
            <pc:sldMk cId="0" sldId="288"/>
            <ac:spMk id="3" creationId="{A9478716-D53B-A9B6-E795-34F67DCDE350}"/>
          </ac:spMkLst>
        </pc:spChg>
        <pc:spChg chg="add mod">
          <ac:chgData name="Lines, Todd" userId="afaf7c3a-e8aa-4568-882a-02ad8f9e19b0" providerId="ADAL" clId="{3A7987A4-F472-46A9-8096-C762B50F23D4}" dt="2024-10-24T21:39:52.216" v="200" actId="403"/>
          <ac:spMkLst>
            <pc:docMk/>
            <pc:sldMk cId="0" sldId="288"/>
            <ac:spMk id="5" creationId="{53C99F41-1B60-1428-D2F5-C7828B64F17D}"/>
          </ac:spMkLst>
        </pc:spChg>
        <pc:spChg chg="add mod">
          <ac:chgData name="Lines, Todd" userId="afaf7c3a-e8aa-4568-882a-02ad8f9e19b0" providerId="ADAL" clId="{3A7987A4-F472-46A9-8096-C762B50F23D4}" dt="2024-10-24T21:39:52.216" v="200" actId="403"/>
          <ac:spMkLst>
            <pc:docMk/>
            <pc:sldMk cId="0" sldId="288"/>
            <ac:spMk id="7" creationId="{38DF094B-C5AC-60CD-57A4-D8A5C5EA87E1}"/>
          </ac:spMkLst>
        </pc:spChg>
      </pc:sldChg>
      <pc:sldChg chg="addSp delSp modSp add mod">
        <pc:chgData name="Lines, Todd" userId="afaf7c3a-e8aa-4568-882a-02ad8f9e19b0" providerId="ADAL" clId="{3A7987A4-F472-46A9-8096-C762B50F23D4}" dt="2024-10-24T21:07:43.670" v="159" actId="21"/>
        <pc:sldMkLst>
          <pc:docMk/>
          <pc:sldMk cId="1366019245" sldId="291"/>
        </pc:sldMkLst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2" creationId="{02242357-296C-B2A5-EE42-B0241EA15C6C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3" creationId="{7BC9C57B-DF7E-EC27-56A6-8E0404D5925C}"/>
          </ac:spMkLst>
        </pc:spChg>
        <pc:spChg chg="add del mod">
          <ac:chgData name="Lines, Todd" userId="afaf7c3a-e8aa-4568-882a-02ad8f9e19b0" providerId="ADAL" clId="{3A7987A4-F472-46A9-8096-C762B50F23D4}" dt="2024-10-24T21:05:53.302" v="129" actId="478"/>
          <ac:spMkLst>
            <pc:docMk/>
            <pc:sldMk cId="1366019245" sldId="291"/>
            <ac:spMk id="4" creationId="{60D94B5A-C7E8-2C03-DC04-9513BCB94BC5}"/>
          </ac:spMkLst>
        </pc:spChg>
        <pc:spChg chg="add del mod">
          <ac:chgData name="Lines, Todd" userId="afaf7c3a-e8aa-4568-882a-02ad8f9e19b0" providerId="ADAL" clId="{3A7987A4-F472-46A9-8096-C762B50F23D4}" dt="2024-10-24T21:05:57.650" v="132" actId="478"/>
          <ac:spMkLst>
            <pc:docMk/>
            <pc:sldMk cId="1366019245" sldId="291"/>
            <ac:spMk id="6" creationId="{2D4FD6F6-C129-0CB0-962E-2B0A7A5F45C9}"/>
          </ac:spMkLst>
        </pc:spChg>
        <pc:spChg chg="add del mod">
          <ac:chgData name="Lines, Todd" userId="afaf7c3a-e8aa-4568-882a-02ad8f9e19b0" providerId="ADAL" clId="{3A7987A4-F472-46A9-8096-C762B50F23D4}" dt="2024-10-24T21:05:56.416" v="131" actId="478"/>
          <ac:spMkLst>
            <pc:docMk/>
            <pc:sldMk cId="1366019245" sldId="291"/>
            <ac:spMk id="8" creationId="{0AC32BD8-059E-FF75-BCDE-7DBC6731C47C}"/>
          </ac:spMkLst>
        </pc:spChg>
        <pc:spChg chg="add del">
          <ac:chgData name="Lines, Todd" userId="afaf7c3a-e8aa-4568-882a-02ad8f9e19b0" providerId="ADAL" clId="{3A7987A4-F472-46A9-8096-C762B50F23D4}" dt="2024-10-24T21:05:54.052" v="130" actId="478"/>
          <ac:spMkLst>
            <pc:docMk/>
            <pc:sldMk cId="1366019245" sldId="291"/>
            <ac:spMk id="56" creationId="{BAFE79BC-C504-4F2A-F386-BC8BC5C69FF9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60" creationId="{95A7D811-1E2F-4F77-C777-3CAB54C43CF5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62" creationId="{E85E61DF-68D0-869D-7B06-F764B9EEEF98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63" creationId="{7EFCE640-EB61-C0C7-3E0C-F156E41E6017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64" creationId="{A7A22A5E-CA34-1835-C42F-66E929DBF343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65" creationId="{9BB05BFF-C09A-E4F3-ABD6-010C461F3C00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66" creationId="{B0CA4905-BBD2-155E-599F-5448D5A03879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67" creationId="{FF9E25D0-B904-0F85-CFF4-6BEA0917F13E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68" creationId="{80C78576-7562-3ACF-BE42-6582056FB5E3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69" creationId="{E7D322EA-98B7-383B-0D31-2D19A427F692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0" creationId="{7C7C18ED-C933-61F3-323A-B30BD27AE8B4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1" creationId="{9019E677-85E6-869A-564C-FDAD264B0F4B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2" creationId="{70F50A07-F470-C7AE-4CBA-8E5033D7C92F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3" creationId="{D908E0F6-29CA-6104-27E7-CE1648079522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4" creationId="{510D50CF-808F-286B-5246-EDD9BB4AF845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5" creationId="{CF38C107-B23F-4346-E479-B163BD2D89FA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6" creationId="{2AA25D66-1D3E-081E-6ADD-2860D01A6F39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7" creationId="{73BAB152-6A1F-5142-7C6C-2341619FF1F3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8" creationId="{CA597A64-4FC5-F5A5-D15F-A3F836D83CC8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79" creationId="{79008234-A487-291D-1EC2-4413189A9F7B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0" creationId="{04A8417E-A4E5-2C92-039A-DC4F5255B3CF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1" creationId="{FB88E41E-CB2E-508E-2DD7-C42C83B8911F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2" creationId="{1E066198-A284-1333-6810-12765F335366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3" creationId="{5CFFBBD6-BE1D-AD13-E3A1-E0FDAD3AE775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4" creationId="{A5664D56-8230-6F8B-B374-71760CF04A00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5" creationId="{A7C57EE3-2B9C-9158-6C2F-1F1A3802CDA3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6" creationId="{F8113913-29A4-2679-02AA-77D0056143AB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7" creationId="{61C3C3FC-00D2-422C-9C4B-75B1F956A915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8" creationId="{1B8B657E-1512-5CC2-0228-BEB12BFA28D9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89" creationId="{7CC99C92-397A-EF92-B25E-79751E64D57F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90" creationId="{27625EF4-6097-B300-AE1F-11397A4C68BC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91" creationId="{B97ADE4C-5C78-C898-05CC-F87800E8EE1D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92" creationId="{19A6F2DC-397A-EF11-3EE9-B46298DA52F5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93" creationId="{A991A747-9F60-E8BB-561B-BBEFE2153069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94" creationId="{BAC1451D-5869-14C0-0624-3AFA22007D82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95" creationId="{63B3BCC7-62A6-3D43-ACDE-BE1F9322CB3F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97" creationId="{E04BC2C6-18C2-BD5D-7B8B-FB2535BB3D26}"/>
          </ac:spMkLst>
        </pc:spChg>
        <pc:spChg chg="add mod">
          <ac:chgData name="Lines, Todd" userId="afaf7c3a-e8aa-4568-882a-02ad8f9e19b0" providerId="ADAL" clId="{3A7987A4-F472-46A9-8096-C762B50F23D4}" dt="2024-10-24T21:04:18.906" v="110"/>
          <ac:spMkLst>
            <pc:docMk/>
            <pc:sldMk cId="1366019245" sldId="291"/>
            <ac:spMk id="102" creationId="{12241B9A-827E-0C57-D3BD-E35E8C0A7813}"/>
          </ac:spMkLst>
        </pc:spChg>
        <pc:spChg chg="add mod">
          <ac:chgData name="Lines, Todd" userId="afaf7c3a-e8aa-4568-882a-02ad8f9e19b0" providerId="ADAL" clId="{3A7987A4-F472-46A9-8096-C762B50F23D4}" dt="2024-10-24T21:07:22.720" v="157" actId="1035"/>
          <ac:spMkLst>
            <pc:docMk/>
            <pc:sldMk cId="1366019245" sldId="291"/>
            <ac:spMk id="121" creationId="{F6DD51E2-8693-379A-4225-CBEFBA8F6FEE}"/>
          </ac:spMkLst>
        </pc:spChg>
        <pc:spChg chg="add mod">
          <ac:chgData name="Lines, Todd" userId="afaf7c3a-e8aa-4568-882a-02ad8f9e19b0" providerId="ADAL" clId="{3A7987A4-F472-46A9-8096-C762B50F23D4}" dt="2024-10-24T21:07:22.720" v="157" actId="1035"/>
          <ac:spMkLst>
            <pc:docMk/>
            <pc:sldMk cId="1366019245" sldId="291"/>
            <ac:spMk id="122" creationId="{A0FAFE09-6F0D-4009-B84B-1890A679D89F}"/>
          </ac:spMkLst>
        </pc:spChg>
        <pc:spChg chg="add mod">
          <ac:chgData name="Lines, Todd" userId="afaf7c3a-e8aa-4568-882a-02ad8f9e19b0" providerId="ADAL" clId="{3A7987A4-F472-46A9-8096-C762B50F23D4}" dt="2024-10-24T21:07:22.720" v="157" actId="1035"/>
          <ac:spMkLst>
            <pc:docMk/>
            <pc:sldMk cId="1366019245" sldId="291"/>
            <ac:spMk id="123" creationId="{0BEFFA7A-3959-8502-1E37-D3F1A32797BE}"/>
          </ac:spMkLst>
        </pc:spChg>
        <pc:grpChg chg="add mod">
          <ac:chgData name="Lines, Todd" userId="afaf7c3a-e8aa-4568-882a-02ad8f9e19b0" providerId="ADAL" clId="{3A7987A4-F472-46A9-8096-C762B50F23D4}" dt="2024-10-24T21:04:18.906" v="110"/>
          <ac:grpSpMkLst>
            <pc:docMk/>
            <pc:sldMk cId="1366019245" sldId="291"/>
            <ac:grpSpMk id="103" creationId="{7AA14D7C-5BBD-145C-D525-4F86E7D18A88}"/>
          </ac:grpSpMkLst>
        </pc:grpChg>
        <pc:grpChg chg="mod">
          <ac:chgData name="Lines, Todd" userId="afaf7c3a-e8aa-4568-882a-02ad8f9e19b0" providerId="ADAL" clId="{3A7987A4-F472-46A9-8096-C762B50F23D4}" dt="2024-10-24T21:04:18.906" v="110"/>
          <ac:grpSpMkLst>
            <pc:docMk/>
            <pc:sldMk cId="1366019245" sldId="291"/>
            <ac:grpSpMk id="105" creationId="{DC0706F3-0C1A-FAA0-7213-3B8DD5446906}"/>
          </ac:grpSpMkLst>
        </pc:grpChg>
        <pc:grpChg chg="mod">
          <ac:chgData name="Lines, Todd" userId="afaf7c3a-e8aa-4568-882a-02ad8f9e19b0" providerId="ADAL" clId="{3A7987A4-F472-46A9-8096-C762B50F23D4}" dt="2024-10-24T21:04:18.906" v="110"/>
          <ac:grpSpMkLst>
            <pc:docMk/>
            <pc:sldMk cId="1366019245" sldId="291"/>
            <ac:grpSpMk id="108" creationId="{2D89A939-D249-8093-CF2D-4C6C61BC60CF}"/>
          </ac:grpSpMkLst>
        </pc:grpChg>
        <pc:cxnChg chg="add mod">
          <ac:chgData name="Lines, Todd" userId="afaf7c3a-e8aa-4568-882a-02ad8f9e19b0" providerId="ADAL" clId="{3A7987A4-F472-46A9-8096-C762B50F23D4}" dt="2024-10-24T21:04:18.906" v="110"/>
          <ac:cxnSpMkLst>
            <pc:docMk/>
            <pc:sldMk cId="1366019245" sldId="291"/>
            <ac:cxnSpMk id="98" creationId="{7D6D5208-D357-C36B-8FD2-313E0DDD85EE}"/>
          </ac:cxnSpMkLst>
        </pc:cxnChg>
        <pc:cxnChg chg="add mod">
          <ac:chgData name="Lines, Todd" userId="afaf7c3a-e8aa-4568-882a-02ad8f9e19b0" providerId="ADAL" clId="{3A7987A4-F472-46A9-8096-C762B50F23D4}" dt="2024-10-24T21:04:18.906" v="110"/>
          <ac:cxnSpMkLst>
            <pc:docMk/>
            <pc:sldMk cId="1366019245" sldId="291"/>
            <ac:cxnSpMk id="99" creationId="{2EF721FB-77D0-74E0-C40C-7A2A882B4D8D}"/>
          </ac:cxnSpMkLst>
        </pc:cxnChg>
        <pc:cxnChg chg="mod">
          <ac:chgData name="Lines, Todd" userId="afaf7c3a-e8aa-4568-882a-02ad8f9e19b0" providerId="ADAL" clId="{3A7987A4-F472-46A9-8096-C762B50F23D4}" dt="2024-10-24T21:06:54.186" v="138" actId="14100"/>
          <ac:cxnSpMkLst>
            <pc:docMk/>
            <pc:sldMk cId="1366019245" sldId="291"/>
            <ac:cxnSpMk id="104" creationId="{2BF3E771-E488-557C-82FA-E3354F8164B2}"/>
          </ac:cxnSpMkLst>
        </pc:cxnChg>
        <pc:cxnChg chg="mod">
          <ac:chgData name="Lines, Todd" userId="afaf7c3a-e8aa-4568-882a-02ad8f9e19b0" providerId="ADAL" clId="{3A7987A4-F472-46A9-8096-C762B50F23D4}" dt="2024-10-24T21:06:35.490" v="136" actId="14100"/>
          <ac:cxnSpMkLst>
            <pc:docMk/>
            <pc:sldMk cId="1366019245" sldId="291"/>
            <ac:cxnSpMk id="106" creationId="{D900F083-BBDB-0EF7-6F2E-243F7DA42B4B}"/>
          </ac:cxnSpMkLst>
        </pc:cxnChg>
        <pc:cxnChg chg="mod">
          <ac:chgData name="Lines, Todd" userId="afaf7c3a-e8aa-4568-882a-02ad8f9e19b0" providerId="ADAL" clId="{3A7987A4-F472-46A9-8096-C762B50F23D4}" dt="2024-10-24T21:06:41.886" v="137" actId="14100"/>
          <ac:cxnSpMkLst>
            <pc:docMk/>
            <pc:sldMk cId="1366019245" sldId="291"/>
            <ac:cxnSpMk id="107" creationId="{1CB4438D-6C60-2545-8FB9-FF8D1430713B}"/>
          </ac:cxnSpMkLst>
        </pc:cxnChg>
        <pc:cxnChg chg="mod">
          <ac:chgData name="Lines, Todd" userId="afaf7c3a-e8aa-4568-882a-02ad8f9e19b0" providerId="ADAL" clId="{3A7987A4-F472-46A9-8096-C762B50F23D4}" dt="2024-10-24T21:06:19.262" v="134" actId="14100"/>
          <ac:cxnSpMkLst>
            <pc:docMk/>
            <pc:sldMk cId="1366019245" sldId="291"/>
            <ac:cxnSpMk id="109" creationId="{F0CE4383-409D-3F9A-C198-69F5091A3714}"/>
          </ac:cxnSpMkLst>
        </pc:cxnChg>
        <pc:cxnChg chg="mod">
          <ac:chgData name="Lines, Todd" userId="afaf7c3a-e8aa-4568-882a-02ad8f9e19b0" providerId="ADAL" clId="{3A7987A4-F472-46A9-8096-C762B50F23D4}" dt="2024-10-24T21:04:18.906" v="110"/>
          <ac:cxnSpMkLst>
            <pc:docMk/>
            <pc:sldMk cId="1366019245" sldId="291"/>
            <ac:cxnSpMk id="110" creationId="{AEA91C66-1BB4-C045-4023-8F589BC21185}"/>
          </ac:cxnSpMkLst>
        </pc:cxnChg>
        <pc:cxnChg chg="mod">
          <ac:chgData name="Lines, Todd" userId="afaf7c3a-e8aa-4568-882a-02ad8f9e19b0" providerId="ADAL" clId="{3A7987A4-F472-46A9-8096-C762B50F23D4}" dt="2024-10-24T21:04:18.906" v="110"/>
          <ac:cxnSpMkLst>
            <pc:docMk/>
            <pc:sldMk cId="1366019245" sldId="291"/>
            <ac:cxnSpMk id="111" creationId="{705518FA-4CE4-E36F-3B44-0F22867731EE}"/>
          </ac:cxnSpMkLst>
        </pc:cxnChg>
        <pc:cxnChg chg="mod">
          <ac:chgData name="Lines, Todd" userId="afaf7c3a-e8aa-4568-882a-02ad8f9e19b0" providerId="ADAL" clId="{3A7987A4-F472-46A9-8096-C762B50F23D4}" dt="2024-10-24T21:06:25.575" v="135" actId="14100"/>
          <ac:cxnSpMkLst>
            <pc:docMk/>
            <pc:sldMk cId="1366019245" sldId="291"/>
            <ac:cxnSpMk id="112" creationId="{38D7ECB9-EFED-1729-A5DD-2ECB83E2A510}"/>
          </ac:cxnSpMkLst>
        </pc:cxnChg>
        <pc:cxnChg chg="mod">
          <ac:chgData name="Lines, Todd" userId="afaf7c3a-e8aa-4568-882a-02ad8f9e19b0" providerId="ADAL" clId="{3A7987A4-F472-46A9-8096-C762B50F23D4}" dt="2024-10-24T21:04:18.906" v="110"/>
          <ac:cxnSpMkLst>
            <pc:docMk/>
            <pc:sldMk cId="1366019245" sldId="291"/>
            <ac:cxnSpMk id="113" creationId="{FD08BE9F-DD43-3547-6F33-341F05BBA86F}"/>
          </ac:cxnSpMkLst>
        </pc:cxnChg>
        <pc:cxnChg chg="mod">
          <ac:chgData name="Lines, Todd" userId="afaf7c3a-e8aa-4568-882a-02ad8f9e19b0" providerId="ADAL" clId="{3A7987A4-F472-46A9-8096-C762B50F23D4}" dt="2024-10-24T21:04:18.906" v="110"/>
          <ac:cxnSpMkLst>
            <pc:docMk/>
            <pc:sldMk cId="1366019245" sldId="291"/>
            <ac:cxnSpMk id="114" creationId="{4DC21D80-B3A7-AD69-2622-BCA4233E3235}"/>
          </ac:cxnSpMkLst>
        </pc:cxnChg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292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293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256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257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258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259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3202698259" sldId="1350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351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352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353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354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355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356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357"/>
        </pc:sldMkLst>
      </pc:sldChg>
      <pc:sldChg chg="add">
        <pc:chgData name="Lines, Todd" userId="afaf7c3a-e8aa-4568-882a-02ad8f9e19b0" providerId="ADAL" clId="{3A7987A4-F472-46A9-8096-C762B50F23D4}" dt="2024-10-24T21:14:23.301" v="160"/>
        <pc:sldMkLst>
          <pc:docMk/>
          <pc:sldMk cId="0" sldId="1358"/>
        </pc:sldMkLst>
      </pc:sldChg>
      <pc:sldChg chg="addSp delSp modSp new mod">
        <pc:chgData name="Lines, Todd" userId="afaf7c3a-e8aa-4568-882a-02ad8f9e19b0" providerId="ADAL" clId="{3A7987A4-F472-46A9-8096-C762B50F23D4}" dt="2024-10-24T21:54:34.655" v="428" actId="21"/>
        <pc:sldMkLst>
          <pc:docMk/>
          <pc:sldMk cId="1881800492" sldId="1359"/>
        </pc:sldMkLst>
        <pc:spChg chg="add mod">
          <ac:chgData name="Lines, Todd" userId="afaf7c3a-e8aa-4568-882a-02ad8f9e19b0" providerId="ADAL" clId="{3A7987A4-F472-46A9-8096-C762B50F23D4}" dt="2024-10-24T21:47:36.488" v="359" actId="1076"/>
          <ac:spMkLst>
            <pc:docMk/>
            <pc:sldMk cId="1881800492" sldId="1359"/>
            <ac:spMk id="4" creationId="{212D3D13-659B-63CC-C464-DFAC8AFEE29B}"/>
          </ac:spMkLst>
        </pc:spChg>
        <pc:spChg chg="add mod">
          <ac:chgData name="Lines, Todd" userId="afaf7c3a-e8aa-4568-882a-02ad8f9e19b0" providerId="ADAL" clId="{3A7987A4-F472-46A9-8096-C762B50F23D4}" dt="2024-10-24T21:47:10.101" v="344" actId="1038"/>
          <ac:spMkLst>
            <pc:docMk/>
            <pc:sldMk cId="1881800492" sldId="1359"/>
            <ac:spMk id="8" creationId="{4BC96CC1-9D28-F63E-E79E-DB392D6B1BC7}"/>
          </ac:spMkLst>
        </pc:spChg>
        <pc:spChg chg="add mod ord">
          <ac:chgData name="Lines, Todd" userId="afaf7c3a-e8aa-4568-882a-02ad8f9e19b0" providerId="ADAL" clId="{3A7987A4-F472-46A9-8096-C762B50F23D4}" dt="2024-10-24T21:50:48.325" v="396" actId="166"/>
          <ac:spMkLst>
            <pc:docMk/>
            <pc:sldMk cId="1881800492" sldId="1359"/>
            <ac:spMk id="9" creationId="{09D9FC6F-2B22-567B-EC6E-9F39FDDA1F7D}"/>
          </ac:spMkLst>
        </pc:spChg>
        <pc:spChg chg="add mod">
          <ac:chgData name="Lines, Todd" userId="afaf7c3a-e8aa-4568-882a-02ad8f9e19b0" providerId="ADAL" clId="{3A7987A4-F472-46A9-8096-C762B50F23D4}" dt="2024-10-24T21:46:18.392" v="332" actId="1582"/>
          <ac:spMkLst>
            <pc:docMk/>
            <pc:sldMk cId="1881800492" sldId="1359"/>
            <ac:spMk id="18" creationId="{EEF91692-23B2-4D27-419B-95D11B7979B9}"/>
          </ac:spMkLst>
        </pc:spChg>
        <pc:spChg chg="add mod">
          <ac:chgData name="Lines, Todd" userId="afaf7c3a-e8aa-4568-882a-02ad8f9e19b0" providerId="ADAL" clId="{3A7987A4-F472-46A9-8096-C762B50F23D4}" dt="2024-10-24T21:48:40.451" v="368" actId="1076"/>
          <ac:spMkLst>
            <pc:docMk/>
            <pc:sldMk cId="1881800492" sldId="1359"/>
            <ac:spMk id="37" creationId="{1C12AE4C-D594-9522-16D6-9A2137FABBBE}"/>
          </ac:spMkLst>
        </pc:spChg>
        <pc:spChg chg="add mod">
          <ac:chgData name="Lines, Todd" userId="afaf7c3a-e8aa-4568-882a-02ad8f9e19b0" providerId="ADAL" clId="{3A7987A4-F472-46A9-8096-C762B50F23D4}" dt="2024-10-24T21:49:11.271" v="376" actId="20577"/>
          <ac:spMkLst>
            <pc:docMk/>
            <pc:sldMk cId="1881800492" sldId="1359"/>
            <ac:spMk id="38" creationId="{26E94416-F3AE-AE31-3E4B-041C826800CB}"/>
          </ac:spMkLst>
        </pc:spChg>
        <pc:spChg chg="add mod">
          <ac:chgData name="Lines, Todd" userId="afaf7c3a-e8aa-4568-882a-02ad8f9e19b0" providerId="ADAL" clId="{3A7987A4-F472-46A9-8096-C762B50F23D4}" dt="2024-10-24T21:48:51.793" v="371" actId="1076"/>
          <ac:spMkLst>
            <pc:docMk/>
            <pc:sldMk cId="1881800492" sldId="1359"/>
            <ac:spMk id="39" creationId="{23B51F59-5789-78C3-5BF5-F25E0458069F}"/>
          </ac:spMkLst>
        </pc:spChg>
        <pc:spChg chg="add mod">
          <ac:chgData name="Lines, Todd" userId="afaf7c3a-e8aa-4568-882a-02ad8f9e19b0" providerId="ADAL" clId="{3A7987A4-F472-46A9-8096-C762B50F23D4}" dt="2024-10-24T21:49:03.969" v="375" actId="313"/>
          <ac:spMkLst>
            <pc:docMk/>
            <pc:sldMk cId="1881800492" sldId="1359"/>
            <ac:spMk id="40" creationId="{4398A9F2-4C2D-B944-9A25-89978DF54008}"/>
          </ac:spMkLst>
        </pc:spChg>
        <pc:spChg chg="add mod">
          <ac:chgData name="Lines, Todd" userId="afaf7c3a-e8aa-4568-882a-02ad8f9e19b0" providerId="ADAL" clId="{3A7987A4-F472-46A9-8096-C762B50F23D4}" dt="2024-10-24T21:50:37.571" v="394" actId="20577"/>
          <ac:spMkLst>
            <pc:docMk/>
            <pc:sldMk cId="1881800492" sldId="1359"/>
            <ac:spMk id="48" creationId="{D6CD45A0-358F-696A-0442-689393AB9FDC}"/>
          </ac:spMkLst>
        </pc:spChg>
        <pc:spChg chg="add mod">
          <ac:chgData name="Lines, Todd" userId="afaf7c3a-e8aa-4568-882a-02ad8f9e19b0" providerId="ADAL" clId="{3A7987A4-F472-46A9-8096-C762B50F23D4}" dt="2024-10-24T21:51:39.817" v="412" actId="1076"/>
          <ac:spMkLst>
            <pc:docMk/>
            <pc:sldMk cId="1881800492" sldId="1359"/>
            <ac:spMk id="49" creationId="{2E08CC79-7F4D-FBFF-806A-1F592E1BED5E}"/>
          </ac:spMkLst>
        </pc:spChg>
        <pc:spChg chg="add mod">
          <ac:chgData name="Lines, Todd" userId="afaf7c3a-e8aa-4568-882a-02ad8f9e19b0" providerId="ADAL" clId="{3A7987A4-F472-46A9-8096-C762B50F23D4}" dt="2024-10-24T21:54:14.226" v="422" actId="20577"/>
          <ac:spMkLst>
            <pc:docMk/>
            <pc:sldMk cId="1881800492" sldId="1359"/>
            <ac:spMk id="53" creationId="{D1DA7F02-6A03-D5FB-D056-BEC0F01EF7A3}"/>
          </ac:spMkLst>
        </pc:spChg>
        <pc:spChg chg="add mod">
          <ac:chgData name="Lines, Todd" userId="afaf7c3a-e8aa-4568-882a-02ad8f9e19b0" providerId="ADAL" clId="{3A7987A4-F472-46A9-8096-C762B50F23D4}" dt="2024-10-24T21:54:22.097" v="426" actId="20577"/>
          <ac:spMkLst>
            <pc:docMk/>
            <pc:sldMk cId="1881800492" sldId="1359"/>
            <ac:spMk id="54" creationId="{AD42F142-8814-F553-FE46-50AD67BAB5E6}"/>
          </ac:spMkLst>
        </pc:spChg>
        <pc:grpChg chg="add mod">
          <ac:chgData name="Lines, Todd" userId="afaf7c3a-e8aa-4568-882a-02ad8f9e19b0" providerId="ADAL" clId="{3A7987A4-F472-46A9-8096-C762B50F23D4}" dt="2024-10-24T21:46:09.246" v="330" actId="164"/>
          <ac:grpSpMkLst>
            <pc:docMk/>
            <pc:sldMk cId="1881800492" sldId="1359"/>
            <ac:grpSpMk id="27" creationId="{84384F5C-155B-4745-C787-7874E1D675EF}"/>
          </ac:grpSpMkLst>
        </pc:grpChg>
        <pc:grpChg chg="add mod">
          <ac:chgData name="Lines, Todd" userId="afaf7c3a-e8aa-4568-882a-02ad8f9e19b0" providerId="ADAL" clId="{3A7987A4-F472-46A9-8096-C762B50F23D4}" dt="2024-10-24T21:46:33.729" v="334" actId="1076"/>
          <ac:grpSpMkLst>
            <pc:docMk/>
            <pc:sldMk cId="1881800492" sldId="1359"/>
            <ac:grpSpMk id="28" creationId="{D67FD4D5-0F3E-1D85-4A81-48DAF6DD8C97}"/>
          </ac:grpSpMkLst>
        </pc:grpChg>
        <pc:cxnChg chg="add mod">
          <ac:chgData name="Lines, Todd" userId="afaf7c3a-e8aa-4568-882a-02ad8f9e19b0" providerId="ADAL" clId="{3A7987A4-F472-46A9-8096-C762B50F23D4}" dt="2024-10-24T21:46:18.392" v="332" actId="1582"/>
          <ac:cxnSpMkLst>
            <pc:docMk/>
            <pc:sldMk cId="1881800492" sldId="1359"/>
            <ac:cxnSpMk id="11" creationId="{6754D418-0AEC-9F67-893C-9F6AD350E56C}"/>
          </ac:cxnSpMkLst>
        </pc:cxnChg>
        <pc:cxnChg chg="add mod">
          <ac:chgData name="Lines, Todd" userId="afaf7c3a-e8aa-4568-882a-02ad8f9e19b0" providerId="ADAL" clId="{3A7987A4-F472-46A9-8096-C762B50F23D4}" dt="2024-10-24T21:46:18.392" v="332" actId="1582"/>
          <ac:cxnSpMkLst>
            <pc:docMk/>
            <pc:sldMk cId="1881800492" sldId="1359"/>
            <ac:cxnSpMk id="26" creationId="{A9D7F055-7E7E-7AD0-79A3-CDDBFC9FAF81}"/>
          </ac:cxnSpMkLst>
        </pc:cxnChg>
        <pc:cxnChg chg="add mod">
          <ac:chgData name="Lines, Todd" userId="afaf7c3a-e8aa-4568-882a-02ad8f9e19b0" providerId="ADAL" clId="{3A7987A4-F472-46A9-8096-C762B50F23D4}" dt="2024-10-24T21:49:27.925" v="378" actId="208"/>
          <ac:cxnSpMkLst>
            <pc:docMk/>
            <pc:sldMk cId="1881800492" sldId="1359"/>
            <ac:cxnSpMk id="30" creationId="{8BE9F0A4-A6D7-169A-EEEB-20242513576E}"/>
          </ac:cxnSpMkLst>
        </pc:cxnChg>
        <pc:cxnChg chg="add mod ord">
          <ac:chgData name="Lines, Todd" userId="afaf7c3a-e8aa-4568-882a-02ad8f9e19b0" providerId="ADAL" clId="{3A7987A4-F472-46A9-8096-C762B50F23D4}" dt="2024-10-24T21:50:43.813" v="395" actId="166"/>
          <ac:cxnSpMkLst>
            <pc:docMk/>
            <pc:sldMk cId="1881800492" sldId="1359"/>
            <ac:cxnSpMk id="32" creationId="{1895F24C-5317-8248-19CB-83513901E9C1}"/>
          </ac:cxnSpMkLst>
        </pc:cxnChg>
        <pc:cxnChg chg="add mod">
          <ac:chgData name="Lines, Todd" userId="afaf7c3a-e8aa-4568-882a-02ad8f9e19b0" providerId="ADAL" clId="{3A7987A4-F472-46A9-8096-C762B50F23D4}" dt="2024-10-24T21:49:27.925" v="378" actId="208"/>
          <ac:cxnSpMkLst>
            <pc:docMk/>
            <pc:sldMk cId="1881800492" sldId="1359"/>
            <ac:cxnSpMk id="36" creationId="{87A2DEAF-A36E-667A-4D28-1A79C1A5F917}"/>
          </ac:cxnSpMkLst>
        </pc:cxnChg>
        <pc:cxnChg chg="add mod">
          <ac:chgData name="Lines, Todd" userId="afaf7c3a-e8aa-4568-882a-02ad8f9e19b0" providerId="ADAL" clId="{3A7987A4-F472-46A9-8096-C762B50F23D4}" dt="2024-10-24T21:49:43.981" v="382" actId="208"/>
          <ac:cxnSpMkLst>
            <pc:docMk/>
            <pc:sldMk cId="1881800492" sldId="1359"/>
            <ac:cxnSpMk id="41" creationId="{A28DD583-0B4E-10A5-2B94-5B251BE9FC9B}"/>
          </ac:cxnSpMkLst>
        </pc:cxnChg>
        <pc:cxnChg chg="add mod">
          <ac:chgData name="Lines, Todd" userId="afaf7c3a-e8aa-4568-882a-02ad8f9e19b0" providerId="ADAL" clId="{3A7987A4-F472-46A9-8096-C762B50F23D4}" dt="2024-10-24T21:49:56.849" v="387" actId="14100"/>
          <ac:cxnSpMkLst>
            <pc:docMk/>
            <pc:sldMk cId="1881800492" sldId="1359"/>
            <ac:cxnSpMk id="43" creationId="{21100FDE-BCF3-2D43-6B6D-95D00F609B19}"/>
          </ac:cxnSpMkLst>
        </pc:cxnChg>
        <pc:cxnChg chg="add mod">
          <ac:chgData name="Lines, Todd" userId="afaf7c3a-e8aa-4568-882a-02ad8f9e19b0" providerId="ADAL" clId="{3A7987A4-F472-46A9-8096-C762B50F23D4}" dt="2024-10-24T21:50:28.027" v="391" actId="693"/>
          <ac:cxnSpMkLst>
            <pc:docMk/>
            <pc:sldMk cId="1881800492" sldId="1359"/>
            <ac:cxnSpMk id="46" creationId="{4A2194BB-12A4-1C3F-E8AC-019766C6A320}"/>
          </ac:cxnSpMkLst>
        </pc:cxnChg>
        <pc:cxnChg chg="add mod">
          <ac:chgData name="Lines, Todd" userId="afaf7c3a-e8aa-4568-882a-02ad8f9e19b0" providerId="ADAL" clId="{3A7987A4-F472-46A9-8096-C762B50F23D4}" dt="2024-10-24T21:53:49.533" v="418" actId="693"/>
          <ac:cxnSpMkLst>
            <pc:docMk/>
            <pc:sldMk cId="1881800492" sldId="1359"/>
            <ac:cxnSpMk id="52" creationId="{2FA1175A-5065-68E0-1008-74E6ACE49E3D}"/>
          </ac:cxnSpMkLst>
        </pc:cxnChg>
      </pc:sldChg>
    </pc:docChg>
  </pc:docChgLst>
  <pc:docChgLst>
    <pc:chgData name="Lines, Todd" userId="afaf7c3a-e8aa-4568-882a-02ad8f9e19b0" providerId="ADAL" clId="{34775ADA-BADD-49E1-B8CA-3E290CB65B6D}"/>
    <pc:docChg chg="custSel addSld delSld modSld">
      <pc:chgData name="Lines, Todd" userId="afaf7c3a-e8aa-4568-882a-02ad8f9e19b0" providerId="ADAL" clId="{34775ADA-BADD-49E1-B8CA-3E290CB65B6D}" dt="2025-01-18T00:08:28.759" v="55" actId="14100"/>
      <pc:docMkLst>
        <pc:docMk/>
      </pc:docMkLst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2021345999" sldId="294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4032916066" sldId="295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494244141" sldId="296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2249853560" sldId="297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0" sldId="298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1160529819" sldId="299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0" sldId="300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1380017370" sldId="301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584931647" sldId="302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2862260338" sldId="303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1066262635" sldId="304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0" sldId="305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1333327382" sldId="306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3529796504" sldId="307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3143384727" sldId="308"/>
        </pc:sldMkLst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0" sldId="309"/>
        </pc:sldMkLst>
      </pc:sldChg>
      <pc:sldChg chg="modSp new del mod">
        <pc:chgData name="Lines, Todd" userId="afaf7c3a-e8aa-4568-882a-02ad8f9e19b0" providerId="ADAL" clId="{34775ADA-BADD-49E1-B8CA-3E290CB65B6D}" dt="2025-01-17T20:13:35.740" v="16" actId="47"/>
        <pc:sldMkLst>
          <pc:docMk/>
          <pc:sldMk cId="148390113" sldId="1360"/>
        </pc:sldMkLst>
        <pc:spChg chg="mod">
          <ac:chgData name="Lines, Todd" userId="afaf7c3a-e8aa-4568-882a-02ad8f9e19b0" providerId="ADAL" clId="{34775ADA-BADD-49E1-B8CA-3E290CB65B6D}" dt="2025-01-17T20:10:38.942" v="9" actId="20577"/>
          <ac:spMkLst>
            <pc:docMk/>
            <pc:sldMk cId="148390113" sldId="1360"/>
            <ac:spMk id="2" creationId="{E0754C52-AA46-2944-8414-880592D82A83}"/>
          </ac:spMkLst>
        </pc:spChg>
      </pc:sldChg>
      <pc:sldChg chg="addSp delSp modSp new del mod modClrScheme chgLayout">
        <pc:chgData name="Lines, Todd" userId="afaf7c3a-e8aa-4568-882a-02ad8f9e19b0" providerId="ADAL" clId="{34775ADA-BADD-49E1-B8CA-3E290CB65B6D}" dt="2025-01-17T20:13:37.054" v="17" actId="47"/>
        <pc:sldMkLst>
          <pc:docMk/>
          <pc:sldMk cId="2683273502" sldId="1361"/>
        </pc:sldMkLst>
        <pc:spChg chg="del mod ord">
          <ac:chgData name="Lines, Todd" userId="afaf7c3a-e8aa-4568-882a-02ad8f9e19b0" providerId="ADAL" clId="{34775ADA-BADD-49E1-B8CA-3E290CB65B6D}" dt="2025-01-17T20:10:44.069" v="11" actId="700"/>
          <ac:spMkLst>
            <pc:docMk/>
            <pc:sldMk cId="2683273502" sldId="1361"/>
            <ac:spMk id="2" creationId="{D059C1FD-8281-FCBB-3B90-4E2E76551CE9}"/>
          </ac:spMkLst>
        </pc:spChg>
        <pc:spChg chg="del mod ord">
          <ac:chgData name="Lines, Todd" userId="afaf7c3a-e8aa-4568-882a-02ad8f9e19b0" providerId="ADAL" clId="{34775ADA-BADD-49E1-B8CA-3E290CB65B6D}" dt="2025-01-17T20:10:44.069" v="11" actId="700"/>
          <ac:spMkLst>
            <pc:docMk/>
            <pc:sldMk cId="2683273502" sldId="1361"/>
            <ac:spMk id="3" creationId="{9DE5167B-63D3-394D-B729-12F5743CAD7F}"/>
          </ac:spMkLst>
        </pc:spChg>
        <pc:spChg chg="add mod ord">
          <ac:chgData name="Lines, Todd" userId="afaf7c3a-e8aa-4568-882a-02ad8f9e19b0" providerId="ADAL" clId="{34775ADA-BADD-49E1-B8CA-3E290CB65B6D}" dt="2025-01-17T20:10:46.130" v="14" actId="20577"/>
          <ac:spMkLst>
            <pc:docMk/>
            <pc:sldMk cId="2683273502" sldId="1361"/>
            <ac:spMk id="4" creationId="{3C2A7008-4018-07CE-DD9A-2C8A58F19829}"/>
          </ac:spMkLst>
        </pc:spChg>
        <pc:spChg chg="add mod ord">
          <ac:chgData name="Lines, Todd" userId="afaf7c3a-e8aa-4568-882a-02ad8f9e19b0" providerId="ADAL" clId="{34775ADA-BADD-49E1-B8CA-3E290CB65B6D}" dt="2025-01-17T20:10:44.069" v="11" actId="700"/>
          <ac:spMkLst>
            <pc:docMk/>
            <pc:sldMk cId="2683273502" sldId="1361"/>
            <ac:spMk id="5" creationId="{514B98AB-1C41-2841-B38F-C45458EB8694}"/>
          </ac:spMkLst>
        </pc:spChg>
      </pc:sldChg>
      <pc:sldChg chg="add">
        <pc:chgData name="Lines, Todd" userId="afaf7c3a-e8aa-4568-882a-02ad8f9e19b0" providerId="ADAL" clId="{34775ADA-BADD-49E1-B8CA-3E290CB65B6D}" dt="2025-01-17T20:13:28.243" v="15"/>
        <pc:sldMkLst>
          <pc:docMk/>
          <pc:sldMk cId="3227743069" sldId="1362"/>
        </pc:sldMkLst>
      </pc:sldChg>
      <pc:sldChg chg="addSp delSp modSp new mod">
        <pc:chgData name="Lines, Todd" userId="afaf7c3a-e8aa-4568-882a-02ad8f9e19b0" providerId="ADAL" clId="{34775ADA-BADD-49E1-B8CA-3E290CB65B6D}" dt="2025-01-17T20:15:51.938" v="51" actId="21"/>
        <pc:sldMkLst>
          <pc:docMk/>
          <pc:sldMk cId="2214918920" sldId="1363"/>
        </pc:sldMkLst>
        <pc:spChg chg="del">
          <ac:chgData name="Lines, Todd" userId="afaf7c3a-e8aa-4568-882a-02ad8f9e19b0" providerId="ADAL" clId="{34775ADA-BADD-49E1-B8CA-3E290CB65B6D}" dt="2025-01-17T20:13:54.238" v="20" actId="478"/>
          <ac:spMkLst>
            <pc:docMk/>
            <pc:sldMk cId="2214918920" sldId="1363"/>
            <ac:spMk id="2" creationId="{5ACD2F1B-B40D-559B-CB95-E5D300875917}"/>
          </ac:spMkLst>
        </pc:spChg>
        <pc:spChg chg="del">
          <ac:chgData name="Lines, Todd" userId="afaf7c3a-e8aa-4568-882a-02ad8f9e19b0" providerId="ADAL" clId="{34775ADA-BADD-49E1-B8CA-3E290CB65B6D}" dt="2025-01-17T20:13:53.023" v="19" actId="478"/>
          <ac:spMkLst>
            <pc:docMk/>
            <pc:sldMk cId="2214918920" sldId="1363"/>
            <ac:spMk id="3" creationId="{BA4E778F-0C5D-C960-F38A-14D3CB059E88}"/>
          </ac:spMkLst>
        </pc:spChg>
        <pc:spChg chg="add mod">
          <ac:chgData name="Lines, Todd" userId="afaf7c3a-e8aa-4568-882a-02ad8f9e19b0" providerId="ADAL" clId="{34775ADA-BADD-49E1-B8CA-3E290CB65B6D}" dt="2025-01-17T20:15:25.847" v="41" actId="14100"/>
          <ac:spMkLst>
            <pc:docMk/>
            <pc:sldMk cId="2214918920" sldId="1363"/>
            <ac:spMk id="4" creationId="{0F41AB7E-B585-B591-4A63-87C70CB59280}"/>
          </ac:spMkLst>
        </pc:spChg>
        <pc:spChg chg="add mod">
          <ac:chgData name="Lines, Todd" userId="afaf7c3a-e8aa-4568-882a-02ad8f9e19b0" providerId="ADAL" clId="{34775ADA-BADD-49E1-B8CA-3E290CB65B6D}" dt="2025-01-17T20:15:11.016" v="36" actId="1076"/>
          <ac:spMkLst>
            <pc:docMk/>
            <pc:sldMk cId="2214918920" sldId="1363"/>
            <ac:spMk id="7" creationId="{D484E30C-F7C0-5EF6-E2B1-323C0ECF78A3}"/>
          </ac:spMkLst>
        </pc:spChg>
        <pc:spChg chg="add mod">
          <ac:chgData name="Lines, Todd" userId="afaf7c3a-e8aa-4568-882a-02ad8f9e19b0" providerId="ADAL" clId="{34775ADA-BADD-49E1-B8CA-3E290CB65B6D}" dt="2025-01-17T20:15:33.699" v="49" actId="1038"/>
          <ac:spMkLst>
            <pc:docMk/>
            <pc:sldMk cId="2214918920" sldId="1363"/>
            <ac:spMk id="8" creationId="{0570695B-CE10-4718-43C9-3BFD3FB5D36C}"/>
          </ac:spMkLst>
        </pc:spChg>
        <pc:picChg chg="del mod">
          <ac:chgData name="Lines, Todd" userId="afaf7c3a-e8aa-4568-882a-02ad8f9e19b0" providerId="ADAL" clId="{34775ADA-BADD-49E1-B8CA-3E290CB65B6D}" dt="2025-01-17T20:15:51.938" v="51" actId="21"/>
          <ac:picMkLst>
            <pc:docMk/>
            <pc:sldMk cId="2214918920" sldId="1363"/>
            <ac:picMk id="9" creationId="{0623C606-A651-CC8B-4207-0A7CFB36B9CB}"/>
          </ac:picMkLst>
        </pc:picChg>
        <pc:cxnChg chg="add mod">
          <ac:chgData name="Lines, Todd" userId="afaf7c3a-e8aa-4568-882a-02ad8f9e19b0" providerId="ADAL" clId="{34775ADA-BADD-49E1-B8CA-3E290CB65B6D}" dt="2025-01-17T20:14:44.712" v="28" actId="1076"/>
          <ac:cxnSpMkLst>
            <pc:docMk/>
            <pc:sldMk cId="2214918920" sldId="1363"/>
            <ac:cxnSpMk id="6" creationId="{571B3B7E-D000-C2AF-B49B-AB6D72DAE979}"/>
          </ac:cxnSpMkLst>
        </pc:cxnChg>
      </pc:sldChg>
      <pc:sldChg chg="addSp modSp new mod">
        <pc:chgData name="Lines, Todd" userId="afaf7c3a-e8aa-4568-882a-02ad8f9e19b0" providerId="ADAL" clId="{34775ADA-BADD-49E1-B8CA-3E290CB65B6D}" dt="2025-01-18T00:08:28.759" v="55" actId="14100"/>
        <pc:sldMkLst>
          <pc:docMk/>
          <pc:sldMk cId="1013760104" sldId="1364"/>
        </pc:sldMkLst>
        <pc:picChg chg="add mod">
          <ac:chgData name="Lines, Todd" userId="afaf7c3a-e8aa-4568-882a-02ad8f9e19b0" providerId="ADAL" clId="{34775ADA-BADD-49E1-B8CA-3E290CB65B6D}" dt="2025-01-18T00:08:28.759" v="55" actId="14100"/>
          <ac:picMkLst>
            <pc:docMk/>
            <pc:sldMk cId="1013760104" sldId="1364"/>
            <ac:picMk id="5" creationId="{51619F2F-90AF-A779-5A9F-673DBA41CA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A4825-8718-4D34-ACB8-EB449E753484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3D840-75B8-4666-A79B-6F9E090FF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1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3D840-75B8-4666-A79B-6F9E090FFA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3EF46-33F7-443F-B21B-D92264141448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80FB8-5A3C-4E36-A954-8F42DAC4D59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User:Norr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ature.com/materials/nanozone/newsandviews/020912/419125a_f1.html" TargetMode="External"/><Relationship Id="rId4" Type="http://schemas.openxmlformats.org/officeDocument/2006/relationships/hyperlink" Target="http://www.isibrno.cz/omitec/index.php?action=bessintr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4CC5B-0D24-E8AF-5D3C-826C3A4A01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40324-28FC-97BA-DAB1-3A9B8E2361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CA48-7EB8-E918-8B9F-6E66BA28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90" y="832036"/>
            <a:ext cx="3059784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What is the direction of energy flow for a circular current loop?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Along the wire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Out of the battery and into the wire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1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05D287E-15B2-E1D9-B305-D8C3CC81CCCF}"/>
              </a:ext>
            </a:extLst>
          </p:cNvPr>
          <p:cNvSpPr/>
          <p:nvPr/>
        </p:nvSpPr>
        <p:spPr>
          <a:xfrm>
            <a:off x="7277493" y="2903456"/>
            <a:ext cx="716437" cy="1121789"/>
          </a:xfrm>
          <a:custGeom>
            <a:avLst/>
            <a:gdLst>
              <a:gd name="connsiteX0" fmla="*/ 311084 w 716437"/>
              <a:gd name="connsiteY0" fmla="*/ 0 h 1121789"/>
              <a:gd name="connsiteX1" fmla="*/ 141402 w 716437"/>
              <a:gd name="connsiteY1" fmla="*/ 75414 h 1121789"/>
              <a:gd name="connsiteX2" fmla="*/ 28280 w 716437"/>
              <a:gd name="connsiteY2" fmla="*/ 282804 h 1121789"/>
              <a:gd name="connsiteX3" fmla="*/ 94268 w 716437"/>
              <a:gd name="connsiteY3" fmla="*/ 386499 h 1121789"/>
              <a:gd name="connsiteX4" fmla="*/ 0 w 716437"/>
              <a:gd name="connsiteY4" fmla="*/ 707010 h 1121789"/>
              <a:gd name="connsiteX5" fmla="*/ 150829 w 716437"/>
              <a:gd name="connsiteY5" fmla="*/ 1036948 h 1121789"/>
              <a:gd name="connsiteX6" fmla="*/ 377072 w 716437"/>
              <a:gd name="connsiteY6" fmla="*/ 1036948 h 1121789"/>
              <a:gd name="connsiteX7" fmla="*/ 575035 w 716437"/>
              <a:gd name="connsiteY7" fmla="*/ 1121789 h 1121789"/>
              <a:gd name="connsiteX8" fmla="*/ 707010 w 716437"/>
              <a:gd name="connsiteY8" fmla="*/ 886119 h 1121789"/>
              <a:gd name="connsiteX9" fmla="*/ 716437 w 716437"/>
              <a:gd name="connsiteY9" fmla="*/ 537328 h 1121789"/>
              <a:gd name="connsiteX10" fmla="*/ 603315 w 716437"/>
              <a:gd name="connsiteY10" fmla="*/ 216816 h 1121789"/>
              <a:gd name="connsiteX11" fmla="*/ 631596 w 716437"/>
              <a:gd name="connsiteY11" fmla="*/ 103695 h 1121789"/>
              <a:gd name="connsiteX12" fmla="*/ 311084 w 716437"/>
              <a:gd name="connsiteY12" fmla="*/ 0 h 112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437" h="1121789">
                <a:moveTo>
                  <a:pt x="311084" y="0"/>
                </a:moveTo>
                <a:lnTo>
                  <a:pt x="141402" y="75414"/>
                </a:lnTo>
                <a:lnTo>
                  <a:pt x="28280" y="282804"/>
                </a:lnTo>
                <a:lnTo>
                  <a:pt x="94268" y="386499"/>
                </a:lnTo>
                <a:lnTo>
                  <a:pt x="0" y="707010"/>
                </a:lnTo>
                <a:lnTo>
                  <a:pt x="150829" y="1036948"/>
                </a:lnTo>
                <a:lnTo>
                  <a:pt x="377072" y="1036948"/>
                </a:lnTo>
                <a:lnTo>
                  <a:pt x="575035" y="1121789"/>
                </a:lnTo>
                <a:lnTo>
                  <a:pt x="707010" y="886119"/>
                </a:lnTo>
                <a:lnTo>
                  <a:pt x="716437" y="537328"/>
                </a:lnTo>
                <a:lnTo>
                  <a:pt x="603315" y="216816"/>
                </a:lnTo>
                <a:lnTo>
                  <a:pt x="631596" y="103695"/>
                </a:lnTo>
                <a:lnTo>
                  <a:pt x="31108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69D6D7BE-23B3-950A-E972-0C07A3A92B73}"/>
              </a:ext>
            </a:extLst>
          </p:cNvPr>
          <p:cNvSpPr/>
          <p:nvPr/>
        </p:nvSpPr>
        <p:spPr>
          <a:xfrm>
            <a:off x="7579151" y="2997724"/>
            <a:ext cx="169682" cy="8672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23FEBC-0DA0-545B-48B2-4720F3D3B66D}"/>
              </a:ext>
            </a:extLst>
          </p:cNvPr>
          <p:cNvSpPr/>
          <p:nvPr/>
        </p:nvSpPr>
        <p:spPr>
          <a:xfrm>
            <a:off x="3374796" y="1828800"/>
            <a:ext cx="4977352" cy="413836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555182F-2DF4-EBEF-8186-A47E129797EE}"/>
              </a:ext>
            </a:extLst>
          </p:cNvPr>
          <p:cNvSpPr/>
          <p:nvPr/>
        </p:nvSpPr>
        <p:spPr>
          <a:xfrm>
            <a:off x="3957792" y="2330370"/>
            <a:ext cx="3976540" cy="30578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578F58-4ABE-A56F-23D8-75FF081E1887}"/>
              </a:ext>
            </a:extLst>
          </p:cNvPr>
          <p:cNvGrpSpPr/>
          <p:nvPr/>
        </p:nvGrpSpPr>
        <p:grpSpPr>
          <a:xfrm>
            <a:off x="7635711" y="2834089"/>
            <a:ext cx="954464" cy="1896443"/>
            <a:chOff x="6749267" y="1567907"/>
            <a:chExt cx="954464" cy="18964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1B768F-AFBF-7B6D-9204-F1503DEEDAE5}"/>
                </a:ext>
              </a:extLst>
            </p:cNvPr>
            <p:cNvSpPr txBox="1"/>
            <p:nvPr/>
          </p:nvSpPr>
          <p:spPr>
            <a:xfrm>
              <a:off x="7338835" y="309501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3F7D1781-6D13-17BF-E498-39D070E0C7DB}"/>
                </a:ext>
              </a:extLst>
            </p:cNvPr>
            <p:cNvSpPr/>
            <p:nvPr/>
          </p:nvSpPr>
          <p:spPr>
            <a:xfrm>
              <a:off x="6749267" y="2498994"/>
              <a:ext cx="954464" cy="867267"/>
            </a:xfrm>
            <a:prstGeom prst="can">
              <a:avLst>
                <a:gd name="adj" fmla="val 722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5C02D9AF-C635-3F25-3442-4F505810C1C3}"/>
                </a:ext>
              </a:extLst>
            </p:cNvPr>
            <p:cNvSpPr/>
            <p:nvPr/>
          </p:nvSpPr>
          <p:spPr>
            <a:xfrm>
              <a:off x="6749267" y="1635122"/>
              <a:ext cx="954464" cy="945263"/>
            </a:xfrm>
            <a:prstGeom prst="can">
              <a:avLst>
                <a:gd name="adj" fmla="val 10185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4A7BF4A0-30D8-7DF1-BE1D-B6936D89B107}"/>
                </a:ext>
              </a:extLst>
            </p:cNvPr>
            <p:cNvSpPr/>
            <p:nvPr/>
          </p:nvSpPr>
          <p:spPr>
            <a:xfrm>
              <a:off x="7038953" y="1567907"/>
              <a:ext cx="341619" cy="88644"/>
            </a:xfrm>
            <a:prstGeom prst="ca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883F89-C46B-35BB-32FA-D3506DA7B3FD}"/>
                </a:ext>
              </a:extLst>
            </p:cNvPr>
            <p:cNvSpPr/>
            <p:nvPr/>
          </p:nvSpPr>
          <p:spPr>
            <a:xfrm>
              <a:off x="6915790" y="1631433"/>
              <a:ext cx="587946" cy="595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B2D8FC-8D3B-5036-4A29-71F842CE286C}"/>
              </a:ext>
            </a:extLst>
          </p:cNvPr>
          <p:cNvCxnSpPr/>
          <p:nvPr/>
        </p:nvCxnSpPr>
        <p:spPr>
          <a:xfrm flipH="1">
            <a:off x="4204355" y="2073897"/>
            <a:ext cx="8861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2F54A0-813B-AC4C-C8A4-2FFC39CD15E5}"/>
              </a:ext>
            </a:extLst>
          </p:cNvPr>
          <p:cNvSpPr txBox="1"/>
          <p:nvPr/>
        </p:nvSpPr>
        <p:spPr>
          <a:xfrm>
            <a:off x="5090475" y="187218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0B2B043-A129-C030-14B5-1FF2C06CF8B2}"/>
              </a:ext>
            </a:extLst>
          </p:cNvPr>
          <p:cNvSpPr/>
          <p:nvPr/>
        </p:nvSpPr>
        <p:spPr>
          <a:xfrm>
            <a:off x="7795997" y="2698136"/>
            <a:ext cx="744718" cy="2026763"/>
          </a:xfrm>
          <a:custGeom>
            <a:avLst/>
            <a:gdLst>
              <a:gd name="connsiteX0" fmla="*/ 122548 w 744718"/>
              <a:gd name="connsiteY0" fmla="*/ 160256 h 2026763"/>
              <a:gd name="connsiteX1" fmla="*/ 0 w 744718"/>
              <a:gd name="connsiteY1" fmla="*/ 537328 h 2026763"/>
              <a:gd name="connsiteX2" fmla="*/ 150829 w 744718"/>
              <a:gd name="connsiteY2" fmla="*/ 970961 h 2026763"/>
              <a:gd name="connsiteX3" fmla="*/ 0 w 744718"/>
              <a:gd name="connsiteY3" fmla="*/ 1414021 h 2026763"/>
              <a:gd name="connsiteX4" fmla="*/ 94268 w 744718"/>
              <a:gd name="connsiteY4" fmla="*/ 1941922 h 2026763"/>
              <a:gd name="connsiteX5" fmla="*/ 480767 w 744718"/>
              <a:gd name="connsiteY5" fmla="*/ 2026763 h 2026763"/>
              <a:gd name="connsiteX6" fmla="*/ 612742 w 744718"/>
              <a:gd name="connsiteY6" fmla="*/ 1904215 h 2026763"/>
              <a:gd name="connsiteX7" fmla="*/ 744718 w 744718"/>
              <a:gd name="connsiteY7" fmla="*/ 1470582 h 2026763"/>
              <a:gd name="connsiteX8" fmla="*/ 584462 w 744718"/>
              <a:gd name="connsiteY8" fmla="*/ 1178351 h 2026763"/>
              <a:gd name="connsiteX9" fmla="*/ 725864 w 744718"/>
              <a:gd name="connsiteY9" fmla="*/ 707011 h 2026763"/>
              <a:gd name="connsiteX10" fmla="*/ 716437 w 744718"/>
              <a:gd name="connsiteY10" fmla="*/ 367646 h 2026763"/>
              <a:gd name="connsiteX11" fmla="*/ 556181 w 744718"/>
              <a:gd name="connsiteY11" fmla="*/ 254524 h 2026763"/>
              <a:gd name="connsiteX12" fmla="*/ 593889 w 744718"/>
              <a:gd name="connsiteY12" fmla="*/ 169683 h 2026763"/>
              <a:gd name="connsiteX13" fmla="*/ 518474 w 744718"/>
              <a:gd name="connsiteY13" fmla="*/ 0 h 2026763"/>
              <a:gd name="connsiteX14" fmla="*/ 207390 w 744718"/>
              <a:gd name="connsiteY14" fmla="*/ 28281 h 2026763"/>
              <a:gd name="connsiteX15" fmla="*/ 122548 w 744718"/>
              <a:gd name="connsiteY15" fmla="*/ 160256 h 202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4718" h="2026763">
                <a:moveTo>
                  <a:pt x="122548" y="160256"/>
                </a:moveTo>
                <a:lnTo>
                  <a:pt x="0" y="537328"/>
                </a:lnTo>
                <a:lnTo>
                  <a:pt x="150829" y="970961"/>
                </a:lnTo>
                <a:lnTo>
                  <a:pt x="0" y="1414021"/>
                </a:lnTo>
                <a:lnTo>
                  <a:pt x="94268" y="1941922"/>
                </a:lnTo>
                <a:lnTo>
                  <a:pt x="480767" y="2026763"/>
                </a:lnTo>
                <a:lnTo>
                  <a:pt x="612742" y="1904215"/>
                </a:lnTo>
                <a:lnTo>
                  <a:pt x="744718" y="1470582"/>
                </a:lnTo>
                <a:lnTo>
                  <a:pt x="584462" y="1178351"/>
                </a:lnTo>
                <a:lnTo>
                  <a:pt x="725864" y="707011"/>
                </a:lnTo>
                <a:lnTo>
                  <a:pt x="716437" y="367646"/>
                </a:lnTo>
                <a:lnTo>
                  <a:pt x="556181" y="254524"/>
                </a:lnTo>
                <a:lnTo>
                  <a:pt x="593889" y="169683"/>
                </a:lnTo>
                <a:lnTo>
                  <a:pt x="518474" y="0"/>
                </a:lnTo>
                <a:lnTo>
                  <a:pt x="207390" y="28281"/>
                </a:lnTo>
                <a:lnTo>
                  <a:pt x="122548" y="16025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8E026F-D4D7-5E64-5633-CDC2A5CE8B98}"/>
              </a:ext>
            </a:extLst>
          </p:cNvPr>
          <p:cNvSpPr txBox="1"/>
          <p:nvPr/>
        </p:nvSpPr>
        <p:spPr>
          <a:xfrm>
            <a:off x="7730769" y="28549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728B1-585A-94F0-BAED-43321A3B1480}"/>
              </a:ext>
            </a:extLst>
          </p:cNvPr>
          <p:cNvSpPr txBox="1"/>
          <p:nvPr/>
        </p:nvSpPr>
        <p:spPr>
          <a:xfrm>
            <a:off x="7949551" y="2875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E1720C-40D4-4607-5EC3-750559974E79}"/>
              </a:ext>
            </a:extLst>
          </p:cNvPr>
          <p:cNvSpPr txBox="1"/>
          <p:nvPr/>
        </p:nvSpPr>
        <p:spPr>
          <a:xfrm>
            <a:off x="8140686" y="28336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43EDF-82DB-2260-F5AD-80A113AE065E}"/>
              </a:ext>
            </a:extLst>
          </p:cNvPr>
          <p:cNvSpPr txBox="1"/>
          <p:nvPr/>
        </p:nvSpPr>
        <p:spPr>
          <a:xfrm>
            <a:off x="7774759" y="437278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A06A6E-9554-F272-2547-46B5348E6E5D}"/>
              </a:ext>
            </a:extLst>
          </p:cNvPr>
          <p:cNvSpPr txBox="1"/>
          <p:nvPr/>
        </p:nvSpPr>
        <p:spPr>
          <a:xfrm>
            <a:off x="7954762" y="440264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96AC26-2B14-05EC-425C-17ADB2FFF34A}"/>
              </a:ext>
            </a:extLst>
          </p:cNvPr>
          <p:cNvSpPr txBox="1"/>
          <p:nvPr/>
        </p:nvSpPr>
        <p:spPr>
          <a:xfrm>
            <a:off x="8153510" y="438392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A85036-99F7-C3E6-DAC3-9436896946DE}"/>
              </a:ext>
            </a:extLst>
          </p:cNvPr>
          <p:cNvGrpSpPr/>
          <p:nvPr/>
        </p:nvGrpSpPr>
        <p:grpSpPr>
          <a:xfrm>
            <a:off x="5775956" y="1854268"/>
            <a:ext cx="886120" cy="428827"/>
            <a:chOff x="5775956" y="1854268"/>
            <a:chExt cx="886120" cy="428827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270884-F17C-544F-5C04-C651E3D48392}"/>
                </a:ext>
              </a:extLst>
            </p:cNvPr>
            <p:cNvCxnSpPr/>
            <p:nvPr/>
          </p:nvCxnSpPr>
          <p:spPr>
            <a:xfrm flipH="1">
              <a:off x="5775956" y="2202695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D20C01-76FD-607D-53E0-6F0E8DBA43EA}"/>
                </a:ext>
              </a:extLst>
            </p:cNvPr>
            <p:cNvCxnSpPr/>
            <p:nvPr/>
          </p:nvCxnSpPr>
          <p:spPr>
            <a:xfrm flipH="1">
              <a:off x="5775956" y="1912846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993CC36E-E461-C4E3-7C73-68D15EF9ABA6}"/>
                </a:ext>
              </a:extLst>
            </p:cNvPr>
            <p:cNvSpPr/>
            <p:nvPr/>
          </p:nvSpPr>
          <p:spPr>
            <a:xfrm>
              <a:off x="6096786" y="1910957"/>
              <a:ext cx="141419" cy="315449"/>
            </a:xfrm>
            <a:prstGeom prst="arc">
              <a:avLst>
                <a:gd name="adj1" fmla="val 3488045"/>
                <a:gd name="adj2" fmla="val 192812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1ED7FC-0BB7-21AC-9716-05EC188E8581}"/>
                </a:ext>
              </a:extLst>
            </p:cNvPr>
            <p:cNvGrpSpPr/>
            <p:nvPr/>
          </p:nvGrpSpPr>
          <p:grpSpPr>
            <a:xfrm>
              <a:off x="6101758" y="2164425"/>
              <a:ext cx="122230" cy="118670"/>
              <a:chOff x="5974556" y="1381125"/>
              <a:chExt cx="122230" cy="11867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88C0823-2395-0A6D-E498-84D5AFB61D21}"/>
                  </a:ext>
                </a:extLst>
              </p:cNvPr>
              <p:cNvSpPr/>
              <p:nvPr/>
            </p:nvSpPr>
            <p:spPr>
              <a:xfrm>
                <a:off x="5974556" y="1381125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A4C6F27-4F12-77A7-3A1D-F88E12AA321C}"/>
                  </a:ext>
                </a:extLst>
              </p:cNvPr>
              <p:cNvSpPr/>
              <p:nvPr/>
            </p:nvSpPr>
            <p:spPr>
              <a:xfrm>
                <a:off x="6012811" y="14193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383596-D4E5-F3D9-5505-1252B7D1BA33}"/>
                </a:ext>
              </a:extLst>
            </p:cNvPr>
            <p:cNvGrpSpPr/>
            <p:nvPr/>
          </p:nvGrpSpPr>
          <p:grpSpPr>
            <a:xfrm>
              <a:off x="6096786" y="1854268"/>
              <a:ext cx="122230" cy="118670"/>
              <a:chOff x="6219335" y="1380282"/>
              <a:chExt cx="122230" cy="11867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03B67CC-F6F4-07AC-497A-ACAFB7ECA5E9}"/>
                  </a:ext>
                </a:extLst>
              </p:cNvPr>
              <p:cNvSpPr/>
              <p:nvPr/>
            </p:nvSpPr>
            <p:spPr>
              <a:xfrm>
                <a:off x="6219335" y="1380282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09FAEEC-FE07-D6BC-2F46-3BADC7B32A89}"/>
                  </a:ext>
                </a:extLst>
              </p:cNvPr>
              <p:cNvCxnSpPr/>
              <p:nvPr/>
            </p:nvCxnSpPr>
            <p:spPr>
              <a:xfrm>
                <a:off x="6243025" y="1403946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449BC0D-D20A-1551-5496-1ECE446F756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43025" y="1401515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118C35-CE3B-5125-57D4-5B408FE4B9EB}"/>
              </a:ext>
            </a:extLst>
          </p:cNvPr>
          <p:cNvGrpSpPr/>
          <p:nvPr/>
        </p:nvGrpSpPr>
        <p:grpSpPr>
          <a:xfrm rot="16200000">
            <a:off x="3250358" y="3502077"/>
            <a:ext cx="886120" cy="428827"/>
            <a:chOff x="5775956" y="1854268"/>
            <a:chExt cx="886120" cy="4288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E1A736-D045-2E30-8247-B3450EFEE090}"/>
                </a:ext>
              </a:extLst>
            </p:cNvPr>
            <p:cNvCxnSpPr/>
            <p:nvPr/>
          </p:nvCxnSpPr>
          <p:spPr>
            <a:xfrm flipH="1">
              <a:off x="5775956" y="2202695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2D495C-32AD-04C0-6443-FCC346B528FC}"/>
                </a:ext>
              </a:extLst>
            </p:cNvPr>
            <p:cNvCxnSpPr/>
            <p:nvPr/>
          </p:nvCxnSpPr>
          <p:spPr>
            <a:xfrm flipH="1">
              <a:off x="5775956" y="1912846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D41CA697-D8E1-DBA3-BE1D-A7E1573C0381}"/>
                </a:ext>
              </a:extLst>
            </p:cNvPr>
            <p:cNvSpPr/>
            <p:nvPr/>
          </p:nvSpPr>
          <p:spPr>
            <a:xfrm>
              <a:off x="6096786" y="1910957"/>
              <a:ext cx="141419" cy="315449"/>
            </a:xfrm>
            <a:prstGeom prst="arc">
              <a:avLst>
                <a:gd name="adj1" fmla="val 3488045"/>
                <a:gd name="adj2" fmla="val 192812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E5DDB10-78A9-D0A6-097C-EF8D39AB500E}"/>
                </a:ext>
              </a:extLst>
            </p:cNvPr>
            <p:cNvGrpSpPr/>
            <p:nvPr/>
          </p:nvGrpSpPr>
          <p:grpSpPr>
            <a:xfrm>
              <a:off x="6101758" y="2164425"/>
              <a:ext cx="122230" cy="118670"/>
              <a:chOff x="5974556" y="1381125"/>
              <a:chExt cx="122230" cy="11867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F13809E-DFA0-32A8-8FD7-5B098F4C1B71}"/>
                  </a:ext>
                </a:extLst>
              </p:cNvPr>
              <p:cNvSpPr/>
              <p:nvPr/>
            </p:nvSpPr>
            <p:spPr>
              <a:xfrm>
                <a:off x="5974556" y="1381125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22B2424-590D-DC35-1D14-A4746BDE3CA6}"/>
                  </a:ext>
                </a:extLst>
              </p:cNvPr>
              <p:cNvSpPr/>
              <p:nvPr/>
            </p:nvSpPr>
            <p:spPr>
              <a:xfrm>
                <a:off x="6012811" y="14193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173BD7-3FF3-804F-6A5A-3777CDC7DD0A}"/>
                </a:ext>
              </a:extLst>
            </p:cNvPr>
            <p:cNvGrpSpPr/>
            <p:nvPr/>
          </p:nvGrpSpPr>
          <p:grpSpPr>
            <a:xfrm>
              <a:off x="6096786" y="1854268"/>
              <a:ext cx="122230" cy="118670"/>
              <a:chOff x="6219335" y="1380282"/>
              <a:chExt cx="122230" cy="1186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1F13437-8EED-3537-7097-95A716BD5B14}"/>
                  </a:ext>
                </a:extLst>
              </p:cNvPr>
              <p:cNvSpPr/>
              <p:nvPr/>
            </p:nvSpPr>
            <p:spPr>
              <a:xfrm>
                <a:off x="6219335" y="1380282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61B872C-EA85-B79E-35E2-59D3092CFB63}"/>
                  </a:ext>
                </a:extLst>
              </p:cNvPr>
              <p:cNvCxnSpPr/>
              <p:nvPr/>
            </p:nvCxnSpPr>
            <p:spPr>
              <a:xfrm>
                <a:off x="6243025" y="1403946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D6E303-A440-40D3-DEFA-3695D3DA2F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43025" y="1401515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B68667-0F12-D12D-FD22-06C966760B4E}"/>
              </a:ext>
            </a:extLst>
          </p:cNvPr>
          <p:cNvGrpSpPr/>
          <p:nvPr/>
        </p:nvGrpSpPr>
        <p:grpSpPr>
          <a:xfrm rot="10800000">
            <a:off x="5420412" y="5442099"/>
            <a:ext cx="886120" cy="428827"/>
            <a:chOff x="5775956" y="1854268"/>
            <a:chExt cx="886120" cy="42882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3BB1E0-A469-A236-EF7C-7B20FFE15F37}"/>
                </a:ext>
              </a:extLst>
            </p:cNvPr>
            <p:cNvCxnSpPr/>
            <p:nvPr/>
          </p:nvCxnSpPr>
          <p:spPr>
            <a:xfrm flipH="1">
              <a:off x="5775956" y="2202695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A73EA7-4766-33B2-F7AE-4BF1D8E88AB5}"/>
                </a:ext>
              </a:extLst>
            </p:cNvPr>
            <p:cNvCxnSpPr/>
            <p:nvPr/>
          </p:nvCxnSpPr>
          <p:spPr>
            <a:xfrm flipH="1">
              <a:off x="5775956" y="1912846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23EF2F2-9A81-7B9C-7315-782F213F0D46}"/>
                </a:ext>
              </a:extLst>
            </p:cNvPr>
            <p:cNvSpPr/>
            <p:nvPr/>
          </p:nvSpPr>
          <p:spPr>
            <a:xfrm>
              <a:off x="6096786" y="1910957"/>
              <a:ext cx="141419" cy="315449"/>
            </a:xfrm>
            <a:prstGeom prst="arc">
              <a:avLst>
                <a:gd name="adj1" fmla="val 3488045"/>
                <a:gd name="adj2" fmla="val 192812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76BCE1-41FB-1104-5F4A-BCAB45765335}"/>
                </a:ext>
              </a:extLst>
            </p:cNvPr>
            <p:cNvGrpSpPr/>
            <p:nvPr/>
          </p:nvGrpSpPr>
          <p:grpSpPr>
            <a:xfrm>
              <a:off x="6101758" y="2164425"/>
              <a:ext cx="122230" cy="118670"/>
              <a:chOff x="5974556" y="1381125"/>
              <a:chExt cx="122230" cy="11867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857E11E-CAC5-2E4B-67F4-F64CCF7AEEC4}"/>
                  </a:ext>
                </a:extLst>
              </p:cNvPr>
              <p:cNvSpPr/>
              <p:nvPr/>
            </p:nvSpPr>
            <p:spPr>
              <a:xfrm>
                <a:off x="5974556" y="1381125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BD29B90-763A-4AF6-8B8A-B9084C95851D}"/>
                  </a:ext>
                </a:extLst>
              </p:cNvPr>
              <p:cNvSpPr/>
              <p:nvPr/>
            </p:nvSpPr>
            <p:spPr>
              <a:xfrm>
                <a:off x="6012811" y="14193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137EA3-7544-DE0C-407C-736E617B897E}"/>
                </a:ext>
              </a:extLst>
            </p:cNvPr>
            <p:cNvGrpSpPr/>
            <p:nvPr/>
          </p:nvGrpSpPr>
          <p:grpSpPr>
            <a:xfrm>
              <a:off x="6096786" y="1854268"/>
              <a:ext cx="122230" cy="118670"/>
              <a:chOff x="6219335" y="1380282"/>
              <a:chExt cx="122230" cy="11867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22AC90-C09B-6BB3-55A6-BAF167489629}"/>
                  </a:ext>
                </a:extLst>
              </p:cNvPr>
              <p:cNvSpPr/>
              <p:nvPr/>
            </p:nvSpPr>
            <p:spPr>
              <a:xfrm>
                <a:off x="6219335" y="1380282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B07BAAE-22BD-3168-5240-EF033CA2E797}"/>
                  </a:ext>
                </a:extLst>
              </p:cNvPr>
              <p:cNvCxnSpPr/>
              <p:nvPr/>
            </p:nvCxnSpPr>
            <p:spPr>
              <a:xfrm>
                <a:off x="6243025" y="1403946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2D85E59-2951-4690-69C1-4CB6A9E5D61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43025" y="1401515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D5D06D-B892-D860-733C-8681FE7833A6}"/>
              </a:ext>
            </a:extLst>
          </p:cNvPr>
          <p:cNvCxnSpPr/>
          <p:nvPr/>
        </p:nvCxnSpPr>
        <p:spPr>
          <a:xfrm rot="16200000" flipH="1">
            <a:off x="7805716" y="3755750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DDC2676-6311-5228-ABCA-2EAE56E72F23}"/>
              </a:ext>
            </a:extLst>
          </p:cNvPr>
          <p:cNvCxnSpPr/>
          <p:nvPr/>
        </p:nvCxnSpPr>
        <p:spPr>
          <a:xfrm rot="16200000" flipH="1">
            <a:off x="7515867" y="3755750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>
            <a:extLst>
              <a:ext uri="{FF2B5EF4-FFF2-40B4-BE49-F238E27FC236}">
                <a16:creationId xmlns:a16="http://schemas.microsoft.com/office/drawing/2014/main" id="{46481D4E-BE19-5307-E3BB-1D3EA4533BA7}"/>
              </a:ext>
            </a:extLst>
          </p:cNvPr>
          <p:cNvSpPr/>
          <p:nvPr/>
        </p:nvSpPr>
        <p:spPr>
          <a:xfrm rot="16200000">
            <a:off x="8044053" y="3649546"/>
            <a:ext cx="141419" cy="315449"/>
          </a:xfrm>
          <a:prstGeom prst="arc">
            <a:avLst>
              <a:gd name="adj1" fmla="val 3488045"/>
              <a:gd name="adj2" fmla="val 192812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951065B-E310-EB38-BFF5-CCD5D51DC41C}"/>
              </a:ext>
            </a:extLst>
          </p:cNvPr>
          <p:cNvGrpSpPr/>
          <p:nvPr/>
        </p:nvGrpSpPr>
        <p:grpSpPr>
          <a:xfrm rot="16200000">
            <a:off x="7860175" y="3753406"/>
            <a:ext cx="122230" cy="118670"/>
            <a:chOff x="5974556" y="1381125"/>
            <a:chExt cx="122230" cy="11867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FC4D20-D28C-02AE-F448-9B114EE51CD3}"/>
                </a:ext>
              </a:extLst>
            </p:cNvPr>
            <p:cNvSpPr/>
            <p:nvPr/>
          </p:nvSpPr>
          <p:spPr>
            <a:xfrm>
              <a:off x="5974556" y="1381125"/>
              <a:ext cx="122230" cy="118670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117E8A-B863-6C3C-7DBD-1F1210310C88}"/>
                </a:ext>
              </a:extLst>
            </p:cNvPr>
            <p:cNvSpPr/>
            <p:nvPr/>
          </p:nvSpPr>
          <p:spPr>
            <a:xfrm>
              <a:off x="6012811" y="141939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8FB838-CD11-73C4-2EAD-0804A761293D}"/>
              </a:ext>
            </a:extLst>
          </p:cNvPr>
          <p:cNvGrpSpPr/>
          <p:nvPr/>
        </p:nvGrpSpPr>
        <p:grpSpPr>
          <a:xfrm rot="16200000">
            <a:off x="8198705" y="3729288"/>
            <a:ext cx="122230" cy="118670"/>
            <a:chOff x="6219335" y="1380282"/>
            <a:chExt cx="122230" cy="11867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CE94A58-BEB8-0AE5-9CEC-827B99858985}"/>
                </a:ext>
              </a:extLst>
            </p:cNvPr>
            <p:cNvSpPr/>
            <p:nvPr/>
          </p:nvSpPr>
          <p:spPr>
            <a:xfrm>
              <a:off x="6219335" y="1380282"/>
              <a:ext cx="122230" cy="118670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317F93-9176-1877-C265-731804AC37C6}"/>
                </a:ext>
              </a:extLst>
            </p:cNvPr>
            <p:cNvCxnSpPr/>
            <p:nvPr/>
          </p:nvCxnSpPr>
          <p:spPr>
            <a:xfrm>
              <a:off x="6243025" y="1403946"/>
              <a:ext cx="71780" cy="69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6764E7-6945-DB56-3EC3-4D6CC9BFBC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3025" y="1401515"/>
              <a:ext cx="71780" cy="69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25362D-6527-ADEB-576C-4BF8C2E909ED}"/>
              </a:ext>
            </a:extLst>
          </p:cNvPr>
          <p:cNvCxnSpPr>
            <a:cxnSpLocks/>
          </p:cNvCxnSpPr>
          <p:nvPr/>
        </p:nvCxnSpPr>
        <p:spPr>
          <a:xfrm flipH="1">
            <a:off x="7371761" y="3814066"/>
            <a:ext cx="49019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64C5288-9F1B-9BA3-034A-07A05D6E7610}"/>
              </a:ext>
            </a:extLst>
          </p:cNvPr>
          <p:cNvSpPr txBox="1"/>
          <p:nvPr/>
        </p:nvSpPr>
        <p:spPr>
          <a:xfrm>
            <a:off x="7212470" y="349565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E2712F7-7B08-9D13-1F08-1713DAD620C3}"/>
              </a:ext>
            </a:extLst>
          </p:cNvPr>
          <p:cNvCxnSpPr>
            <a:cxnSpLocks/>
          </p:cNvCxnSpPr>
          <p:nvPr/>
        </p:nvCxnSpPr>
        <p:spPr>
          <a:xfrm>
            <a:off x="8352148" y="3814684"/>
            <a:ext cx="42641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B401A0E-C0F6-C994-C4E3-852C91287B0B}"/>
              </a:ext>
            </a:extLst>
          </p:cNvPr>
          <p:cNvSpPr txBox="1"/>
          <p:nvPr/>
        </p:nvSpPr>
        <p:spPr>
          <a:xfrm>
            <a:off x="8747605" y="35518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147EA9F-1352-DD5E-6C40-5F11AB6F19E8}"/>
              </a:ext>
            </a:extLst>
          </p:cNvPr>
          <p:cNvCxnSpPr>
            <a:cxnSpLocks/>
          </p:cNvCxnSpPr>
          <p:nvPr/>
        </p:nvCxnSpPr>
        <p:spPr>
          <a:xfrm flipH="1">
            <a:off x="3873151" y="3765176"/>
            <a:ext cx="49019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2A3A75D-A288-6520-4B4B-44632DB16C74}"/>
              </a:ext>
            </a:extLst>
          </p:cNvPr>
          <p:cNvSpPr txBox="1"/>
          <p:nvPr/>
        </p:nvSpPr>
        <p:spPr>
          <a:xfrm>
            <a:off x="4302123" y="345538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24FCB3F-8AAE-1493-4EC3-3478B3F90155}"/>
              </a:ext>
            </a:extLst>
          </p:cNvPr>
          <p:cNvCxnSpPr>
            <a:cxnSpLocks/>
          </p:cNvCxnSpPr>
          <p:nvPr/>
        </p:nvCxnSpPr>
        <p:spPr>
          <a:xfrm>
            <a:off x="3022076" y="3772633"/>
            <a:ext cx="49019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5226D9B-D618-AEF8-7FB8-24FE0E7B00A8}"/>
              </a:ext>
            </a:extLst>
          </p:cNvPr>
          <p:cNvSpPr txBox="1"/>
          <p:nvPr/>
        </p:nvSpPr>
        <p:spPr>
          <a:xfrm>
            <a:off x="2926527" y="373947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592A438-6E27-4DAB-DC73-FCCDAF42A6B2}"/>
              </a:ext>
            </a:extLst>
          </p:cNvPr>
          <p:cNvCxnSpPr>
            <a:cxnSpLocks/>
          </p:cNvCxnSpPr>
          <p:nvPr/>
        </p:nvCxnSpPr>
        <p:spPr>
          <a:xfrm rot="5400000" flipH="1">
            <a:off x="5917775" y="2528192"/>
            <a:ext cx="49019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82B08C-F48F-C762-2FBD-B187995E6AF9}"/>
              </a:ext>
            </a:extLst>
          </p:cNvPr>
          <p:cNvCxnSpPr>
            <a:cxnSpLocks/>
          </p:cNvCxnSpPr>
          <p:nvPr/>
        </p:nvCxnSpPr>
        <p:spPr>
          <a:xfrm rot="5400000" flipH="1">
            <a:off x="5706915" y="6116024"/>
            <a:ext cx="49019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6CFA523-7DC3-36BF-2F76-00E24F41EFC7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910582" y="1609171"/>
            <a:ext cx="49019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ECBACE8-A37F-DAE9-7D67-5A369BAA3F1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689498" y="5231683"/>
            <a:ext cx="490194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550EBA3-C5B1-5E95-6CBA-392CB2604DE1}"/>
              </a:ext>
            </a:extLst>
          </p:cNvPr>
          <p:cNvSpPr txBox="1"/>
          <p:nvPr/>
        </p:nvSpPr>
        <p:spPr>
          <a:xfrm>
            <a:off x="6040500" y="274998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86FF3BD-7EE8-785B-0082-913CE60034C9}"/>
              </a:ext>
            </a:extLst>
          </p:cNvPr>
          <p:cNvSpPr txBox="1"/>
          <p:nvPr/>
        </p:nvSpPr>
        <p:spPr>
          <a:xfrm>
            <a:off x="6162872" y="115928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7CDAB87-CA8D-11B0-2D76-58DBD26878F1}"/>
              </a:ext>
            </a:extLst>
          </p:cNvPr>
          <p:cNvSpPr txBox="1"/>
          <p:nvPr/>
        </p:nvSpPr>
        <p:spPr>
          <a:xfrm>
            <a:off x="5928552" y="477187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014924D-D8CC-EFF5-AC27-5C32EEA8FF7E}"/>
              </a:ext>
            </a:extLst>
          </p:cNvPr>
          <p:cNvSpPr txBox="1"/>
          <p:nvPr/>
        </p:nvSpPr>
        <p:spPr>
          <a:xfrm>
            <a:off x="5961047" y="618978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86226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CA48-7EB8-E918-8B9F-6E66BA28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intensity of an electromagnetic wave is proportional to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B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c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</p:txBody>
      </p:sp>
      <p:sp>
        <p:nvSpPr>
          <p:cNvPr id="1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</p:spTree>
    <p:extLst>
      <p:ext uri="{BB962C8B-B14F-4D97-AF65-F5344CB8AC3E}">
        <p14:creationId xmlns:p14="http://schemas.microsoft.com/office/powerpoint/2010/main" val="1066262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8038" y="2081213"/>
            <a:ext cx="24479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041" y="558313"/>
            <a:ext cx="4819918" cy="530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BBAD-8E2F-5165-883C-3ABB1F1B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EF3A3B-706D-F50B-3B19-A429385D8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571750"/>
            <a:ext cx="24479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03D7C9-D276-0F39-B8CC-DB6E4CD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80" y="2724150"/>
            <a:ext cx="2453640" cy="17145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78A946-1147-74E4-C4CA-A2798703B1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59" y="2325447"/>
            <a:ext cx="4512069" cy="370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32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15E7-1D9C-9C33-6F5C-214E2477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4F9A-0D8F-8C7D-3938-6A9879364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19F2F-90AF-A779-5A9F-673DBA41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2" y="860454"/>
            <a:ext cx="8403822" cy="506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9F87-888F-CE19-E30F-57F12205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2D5B-3246-F7D9-E9C8-4A9D0DC99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you push something with a light wave?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Yes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No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Maybe</a:t>
            </a:r>
          </a:p>
        </p:txBody>
      </p:sp>
    </p:spTree>
    <p:extLst>
      <p:ext uri="{BB962C8B-B14F-4D97-AF65-F5344CB8AC3E}">
        <p14:creationId xmlns:p14="http://schemas.microsoft.com/office/powerpoint/2010/main" val="3529796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9F87-888F-CE19-E30F-57F12205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2D5B-3246-F7D9-E9C8-4A9D0DC99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much pressure do we get from a light wave?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S/c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2S/c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B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4338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0F41AB7E-B585-B591-4A63-87C70CB59280}"/>
              </a:ext>
            </a:extLst>
          </p:cNvPr>
          <p:cNvSpPr/>
          <p:nvPr/>
        </p:nvSpPr>
        <p:spPr>
          <a:xfrm rot="16200000">
            <a:off x="3765176" y="2022438"/>
            <a:ext cx="1581375" cy="3732903"/>
          </a:xfrm>
          <a:prstGeom prst="can">
            <a:avLst>
              <a:gd name="adj" fmla="val 3316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1B3B7E-D000-C2AF-B49B-AB6D72DAE979}"/>
              </a:ext>
            </a:extLst>
          </p:cNvPr>
          <p:cNvCxnSpPr/>
          <p:nvPr/>
        </p:nvCxnSpPr>
        <p:spPr>
          <a:xfrm>
            <a:off x="2775472" y="2657139"/>
            <a:ext cx="3281082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84E30C-F7C0-5EF6-E2B1-323C0ECF78A3}"/>
              </a:ext>
            </a:extLst>
          </p:cNvPr>
          <p:cNvSpPr txBox="1"/>
          <p:nvPr/>
        </p:nvSpPr>
        <p:spPr>
          <a:xfrm>
            <a:off x="4044875" y="1923690"/>
            <a:ext cx="87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</a:t>
            </a:r>
            <a:r>
              <a:rPr lang="en-US" sz="3200" dirty="0">
                <a:sym typeface="Symbol" panose="05050102010706020507" pitchFamily="18" charset="2"/>
              </a:rPr>
              <a:t>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0695B-CE10-4718-43C9-3BFD3FB5D36C}"/>
              </a:ext>
            </a:extLst>
          </p:cNvPr>
          <p:cNvSpPr txBox="1"/>
          <p:nvPr/>
        </p:nvSpPr>
        <p:spPr>
          <a:xfrm>
            <a:off x="2732444" y="3553469"/>
            <a:ext cx="87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1491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3FEB5-19BA-206F-EEEA-E7160CE68E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A5B5D-97CB-3E92-7CD9-D861CC41C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4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07FD-414A-A11F-6B44-861C4F59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Maxwell’s Equations Imply Waves?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0FF69-8C43-6D21-A22D-DABCB11FF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" dirty="0"/>
              <a:t>math</a:t>
            </a:r>
          </a:p>
        </p:txBody>
      </p:sp>
    </p:spTree>
    <p:extLst>
      <p:ext uri="{BB962C8B-B14F-4D97-AF65-F5344CB8AC3E}">
        <p14:creationId xmlns:p14="http://schemas.microsoft.com/office/powerpoint/2010/main" val="403291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7" name="Picture 1" descr="C:\Users\rtlines\Documents\BYU-I\Books_Lines\Picture_Archive\Optics\DIGI02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C:\Users\rtlines\Documents\BYU-I\Books_Lines\Picture_Archive\Optics\DIGI02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3" name="Picture 1" descr="F:\DCIM\100CASIO\CIMG01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33744" cy="71503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File:Ray optics diagram incidence reflection and refraction.sv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9936" y="1770894"/>
            <a:ext cx="6699137" cy="42401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rtlines\Documents\BYU-I\Books_Lines\Picture_Archive\Optics\scattering and reflec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4929" y="639838"/>
            <a:ext cx="5314141" cy="55783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Infinite Sheet of 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285875" y="3714750"/>
            <a:ext cx="436562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443162" y="3714750"/>
            <a:ext cx="436563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511550" y="3713163"/>
            <a:ext cx="436562" cy="3921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619625" y="3713163"/>
            <a:ext cx="436562" cy="3921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5702300" y="3713163"/>
            <a:ext cx="436562" cy="3921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6781800" y="3714750"/>
            <a:ext cx="436562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7997825" y="3714750"/>
            <a:ext cx="436563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0" y="3429000"/>
            <a:ext cx="9144000" cy="825500"/>
          </a:xfrm>
          <a:custGeom>
            <a:avLst/>
            <a:gdLst/>
            <a:ahLst/>
            <a:cxnLst>
              <a:cxn ang="0">
                <a:pos x="421" y="0"/>
              </a:cxn>
              <a:cxn ang="0">
                <a:pos x="293" y="192"/>
              </a:cxn>
              <a:cxn ang="0">
                <a:pos x="338" y="329"/>
              </a:cxn>
              <a:cxn ang="0">
                <a:pos x="119" y="612"/>
              </a:cxn>
              <a:cxn ang="0">
                <a:pos x="201" y="786"/>
              </a:cxn>
              <a:cxn ang="0">
                <a:pos x="0" y="969"/>
              </a:cxn>
              <a:cxn ang="0">
                <a:pos x="4663" y="969"/>
              </a:cxn>
              <a:cxn ang="0">
                <a:pos x="4736" y="740"/>
              </a:cxn>
              <a:cxn ang="0">
                <a:pos x="4663" y="658"/>
              </a:cxn>
              <a:cxn ang="0">
                <a:pos x="4882" y="338"/>
              </a:cxn>
              <a:cxn ang="0">
                <a:pos x="4782" y="228"/>
              </a:cxn>
              <a:cxn ang="0">
                <a:pos x="4946" y="18"/>
              </a:cxn>
              <a:cxn ang="0">
                <a:pos x="421" y="0"/>
              </a:cxn>
            </a:cxnLst>
            <a:rect l="0" t="0" r="r" b="b"/>
            <a:pathLst>
              <a:path w="4946" h="969">
                <a:moveTo>
                  <a:pt x="421" y="0"/>
                </a:moveTo>
                <a:lnTo>
                  <a:pt x="293" y="192"/>
                </a:lnTo>
                <a:lnTo>
                  <a:pt x="338" y="329"/>
                </a:lnTo>
                <a:lnTo>
                  <a:pt x="119" y="612"/>
                </a:lnTo>
                <a:lnTo>
                  <a:pt x="201" y="786"/>
                </a:lnTo>
                <a:lnTo>
                  <a:pt x="0" y="969"/>
                </a:lnTo>
                <a:lnTo>
                  <a:pt x="4663" y="969"/>
                </a:lnTo>
                <a:lnTo>
                  <a:pt x="4736" y="740"/>
                </a:lnTo>
                <a:lnTo>
                  <a:pt x="4663" y="658"/>
                </a:lnTo>
                <a:lnTo>
                  <a:pt x="4882" y="338"/>
                </a:lnTo>
                <a:lnTo>
                  <a:pt x="4782" y="228"/>
                </a:lnTo>
                <a:lnTo>
                  <a:pt x="4946" y="18"/>
                </a:lnTo>
                <a:lnTo>
                  <a:pt x="421" y="0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Infinite Sheet of 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285875" y="3702050"/>
            <a:ext cx="436562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443162" y="3702050"/>
            <a:ext cx="436563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511550" y="3700463"/>
            <a:ext cx="436562" cy="3921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619625" y="3700463"/>
            <a:ext cx="436562" cy="3921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5702300" y="3700463"/>
            <a:ext cx="436562" cy="3921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6781800" y="3702050"/>
            <a:ext cx="436562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7997825" y="3702050"/>
            <a:ext cx="436563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775200" y="2405063"/>
            <a:ext cx="0" cy="127793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4964113" y="2884488"/>
            <a:ext cx="869950" cy="87153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H="1" flipV="1">
            <a:off x="3722688" y="2892425"/>
            <a:ext cx="869950" cy="87153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3678238" y="2398713"/>
            <a:ext cx="0" cy="1277937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2595563" y="2406650"/>
            <a:ext cx="0" cy="1277938"/>
          </a:xfrm>
          <a:prstGeom prst="line">
            <a:avLst/>
          </a:prstGeom>
          <a:noFill/>
          <a:ln w="28575">
            <a:solidFill>
              <a:srgbClr val="CCCCFF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1441450" y="2414588"/>
            <a:ext cx="0" cy="1277937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5875338" y="2422525"/>
            <a:ext cx="0" cy="1277938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V="1">
            <a:off x="6927850" y="2400300"/>
            <a:ext cx="0" cy="1277938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8183563" y="2408238"/>
            <a:ext cx="0" cy="1277937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V="1">
            <a:off x="6016625" y="2892425"/>
            <a:ext cx="869950" cy="871538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 flipV="1">
            <a:off x="7113588" y="2870200"/>
            <a:ext cx="869950" cy="871538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V="1">
            <a:off x="8388350" y="2862263"/>
            <a:ext cx="869950" cy="871537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 flipV="1">
            <a:off x="3825875" y="2862263"/>
            <a:ext cx="869950" cy="871537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 flipV="1">
            <a:off x="2759075" y="2870200"/>
            <a:ext cx="869950" cy="871538"/>
          </a:xfrm>
          <a:prstGeom prst="line">
            <a:avLst/>
          </a:prstGeom>
          <a:noFill/>
          <a:ln w="28575">
            <a:solidFill>
              <a:srgbClr val="CCCCFF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 flipV="1">
            <a:off x="1619250" y="2878138"/>
            <a:ext cx="869950" cy="871537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H="1" flipV="1">
            <a:off x="2597150" y="2914650"/>
            <a:ext cx="869950" cy="871538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7" name="Line 27"/>
          <p:cNvSpPr>
            <a:spLocks noChangeShapeType="1"/>
          </p:cNvSpPr>
          <p:nvPr/>
        </p:nvSpPr>
        <p:spPr bwMode="auto">
          <a:xfrm flipH="1" flipV="1">
            <a:off x="398463" y="2921000"/>
            <a:ext cx="869950" cy="871538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8" name="Line 28"/>
          <p:cNvSpPr>
            <a:spLocks noChangeShapeType="1"/>
          </p:cNvSpPr>
          <p:nvPr/>
        </p:nvSpPr>
        <p:spPr bwMode="auto">
          <a:xfrm flipH="1" flipV="1">
            <a:off x="1538288" y="2913063"/>
            <a:ext cx="869950" cy="871537"/>
          </a:xfrm>
          <a:prstGeom prst="line">
            <a:avLst/>
          </a:prstGeom>
          <a:noFill/>
          <a:ln w="28575">
            <a:solidFill>
              <a:srgbClr val="CCCCFF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H="1" flipV="1">
            <a:off x="4826000" y="2906713"/>
            <a:ext cx="869950" cy="871537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H="1" flipV="1">
            <a:off x="5878513" y="2884488"/>
            <a:ext cx="869950" cy="871537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1" name="Line 31"/>
          <p:cNvSpPr>
            <a:spLocks noChangeShapeType="1"/>
          </p:cNvSpPr>
          <p:nvPr/>
        </p:nvSpPr>
        <p:spPr bwMode="auto">
          <a:xfrm flipH="1" flipV="1">
            <a:off x="7132638" y="2906713"/>
            <a:ext cx="869950" cy="871537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0" y="3416300"/>
            <a:ext cx="9144000" cy="825500"/>
          </a:xfrm>
          <a:custGeom>
            <a:avLst/>
            <a:gdLst/>
            <a:ahLst/>
            <a:cxnLst>
              <a:cxn ang="0">
                <a:pos x="421" y="0"/>
              </a:cxn>
              <a:cxn ang="0">
                <a:pos x="293" y="192"/>
              </a:cxn>
              <a:cxn ang="0">
                <a:pos x="338" y="329"/>
              </a:cxn>
              <a:cxn ang="0">
                <a:pos x="119" y="612"/>
              </a:cxn>
              <a:cxn ang="0">
                <a:pos x="201" y="786"/>
              </a:cxn>
              <a:cxn ang="0">
                <a:pos x="0" y="969"/>
              </a:cxn>
              <a:cxn ang="0">
                <a:pos x="4663" y="969"/>
              </a:cxn>
              <a:cxn ang="0">
                <a:pos x="4736" y="740"/>
              </a:cxn>
              <a:cxn ang="0">
                <a:pos x="4663" y="658"/>
              </a:cxn>
              <a:cxn ang="0">
                <a:pos x="4882" y="338"/>
              </a:cxn>
              <a:cxn ang="0">
                <a:pos x="4782" y="228"/>
              </a:cxn>
              <a:cxn ang="0">
                <a:pos x="4946" y="18"/>
              </a:cxn>
              <a:cxn ang="0">
                <a:pos x="421" y="0"/>
              </a:cxn>
            </a:cxnLst>
            <a:rect l="0" t="0" r="r" b="b"/>
            <a:pathLst>
              <a:path w="4946" h="969">
                <a:moveTo>
                  <a:pt x="421" y="0"/>
                </a:moveTo>
                <a:lnTo>
                  <a:pt x="293" y="192"/>
                </a:lnTo>
                <a:lnTo>
                  <a:pt x="338" y="329"/>
                </a:lnTo>
                <a:lnTo>
                  <a:pt x="119" y="612"/>
                </a:lnTo>
                <a:lnTo>
                  <a:pt x="201" y="786"/>
                </a:lnTo>
                <a:lnTo>
                  <a:pt x="0" y="969"/>
                </a:lnTo>
                <a:lnTo>
                  <a:pt x="4663" y="969"/>
                </a:lnTo>
                <a:lnTo>
                  <a:pt x="4736" y="740"/>
                </a:lnTo>
                <a:lnTo>
                  <a:pt x="4663" y="658"/>
                </a:lnTo>
                <a:lnTo>
                  <a:pt x="4882" y="338"/>
                </a:lnTo>
                <a:lnTo>
                  <a:pt x="4782" y="228"/>
                </a:lnTo>
                <a:lnTo>
                  <a:pt x="4946" y="18"/>
                </a:lnTo>
                <a:lnTo>
                  <a:pt x="421" y="0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>
            <a:off x="4813300" y="4072067"/>
            <a:ext cx="0" cy="148316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4" name="Line 12"/>
          <p:cNvSpPr>
            <a:spLocks noChangeShapeType="1"/>
          </p:cNvSpPr>
          <p:nvPr/>
        </p:nvSpPr>
        <p:spPr bwMode="auto">
          <a:xfrm>
            <a:off x="5002213" y="3987315"/>
            <a:ext cx="869950" cy="1011499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5" name="Line 13"/>
          <p:cNvSpPr>
            <a:spLocks noChangeShapeType="1"/>
          </p:cNvSpPr>
          <p:nvPr/>
        </p:nvSpPr>
        <p:spPr bwMode="auto">
          <a:xfrm flipH="1">
            <a:off x="3760788" y="3978102"/>
            <a:ext cx="869950" cy="10115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>
            <a:off x="3716338" y="4079437"/>
            <a:ext cx="0" cy="1483163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>
            <a:off x="2633663" y="4070224"/>
            <a:ext cx="0" cy="1483164"/>
          </a:xfrm>
          <a:prstGeom prst="line">
            <a:avLst/>
          </a:prstGeom>
          <a:noFill/>
          <a:ln w="28575">
            <a:solidFill>
              <a:srgbClr val="CCCCFF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1479550" y="4061012"/>
            <a:ext cx="0" cy="1483163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913438" y="4051799"/>
            <a:ext cx="0" cy="1483164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>
            <a:off x="6965950" y="4077594"/>
            <a:ext cx="0" cy="1483164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1" name="Line 19"/>
          <p:cNvSpPr>
            <a:spLocks noChangeShapeType="1"/>
          </p:cNvSpPr>
          <p:nvPr/>
        </p:nvSpPr>
        <p:spPr bwMode="auto">
          <a:xfrm>
            <a:off x="8221663" y="4068382"/>
            <a:ext cx="0" cy="1483163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2" name="Line 20"/>
          <p:cNvSpPr>
            <a:spLocks noChangeShapeType="1"/>
          </p:cNvSpPr>
          <p:nvPr/>
        </p:nvSpPr>
        <p:spPr bwMode="auto">
          <a:xfrm>
            <a:off x="6054725" y="3978102"/>
            <a:ext cx="869950" cy="10115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>
            <a:off x="7151688" y="4003896"/>
            <a:ext cx="869950" cy="1011500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4" name="Line 22"/>
          <p:cNvSpPr>
            <a:spLocks noChangeShapeType="1"/>
          </p:cNvSpPr>
          <p:nvPr/>
        </p:nvSpPr>
        <p:spPr bwMode="auto">
          <a:xfrm>
            <a:off x="8426450" y="4013109"/>
            <a:ext cx="869950" cy="1011499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5" name="Line 23"/>
          <p:cNvSpPr>
            <a:spLocks noChangeShapeType="1"/>
          </p:cNvSpPr>
          <p:nvPr/>
        </p:nvSpPr>
        <p:spPr bwMode="auto">
          <a:xfrm>
            <a:off x="3863975" y="4013109"/>
            <a:ext cx="869950" cy="1011499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6" name="Line 24"/>
          <p:cNvSpPr>
            <a:spLocks noChangeShapeType="1"/>
          </p:cNvSpPr>
          <p:nvPr/>
        </p:nvSpPr>
        <p:spPr bwMode="auto">
          <a:xfrm>
            <a:off x="2797175" y="4003896"/>
            <a:ext cx="869950" cy="1011500"/>
          </a:xfrm>
          <a:prstGeom prst="line">
            <a:avLst/>
          </a:prstGeom>
          <a:noFill/>
          <a:ln w="28575">
            <a:solidFill>
              <a:srgbClr val="CCCCFF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7" name="Line 25"/>
          <p:cNvSpPr>
            <a:spLocks noChangeShapeType="1"/>
          </p:cNvSpPr>
          <p:nvPr/>
        </p:nvSpPr>
        <p:spPr bwMode="auto">
          <a:xfrm>
            <a:off x="1657350" y="3994684"/>
            <a:ext cx="869950" cy="1011499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8" name="Line 26"/>
          <p:cNvSpPr>
            <a:spLocks noChangeShapeType="1"/>
          </p:cNvSpPr>
          <p:nvPr/>
        </p:nvSpPr>
        <p:spPr bwMode="auto">
          <a:xfrm flipH="1">
            <a:off x="2635250" y="3952308"/>
            <a:ext cx="869950" cy="10115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9" name="Line 27"/>
          <p:cNvSpPr>
            <a:spLocks noChangeShapeType="1"/>
          </p:cNvSpPr>
          <p:nvPr/>
        </p:nvSpPr>
        <p:spPr bwMode="auto">
          <a:xfrm flipH="1">
            <a:off x="436563" y="3944938"/>
            <a:ext cx="869950" cy="1011500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0" name="Line 28"/>
          <p:cNvSpPr>
            <a:spLocks noChangeShapeType="1"/>
          </p:cNvSpPr>
          <p:nvPr/>
        </p:nvSpPr>
        <p:spPr bwMode="auto">
          <a:xfrm flipH="1">
            <a:off x="1576388" y="3954151"/>
            <a:ext cx="869950" cy="1011499"/>
          </a:xfrm>
          <a:prstGeom prst="line">
            <a:avLst/>
          </a:prstGeom>
          <a:noFill/>
          <a:ln w="28575">
            <a:solidFill>
              <a:srgbClr val="CCCCFF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1" name="Line 29"/>
          <p:cNvSpPr>
            <a:spLocks noChangeShapeType="1"/>
          </p:cNvSpPr>
          <p:nvPr/>
        </p:nvSpPr>
        <p:spPr bwMode="auto">
          <a:xfrm flipH="1">
            <a:off x="4864100" y="3961521"/>
            <a:ext cx="869950" cy="1011499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2" name="Line 30"/>
          <p:cNvSpPr>
            <a:spLocks noChangeShapeType="1"/>
          </p:cNvSpPr>
          <p:nvPr/>
        </p:nvSpPr>
        <p:spPr bwMode="auto">
          <a:xfrm flipH="1">
            <a:off x="5916613" y="3987315"/>
            <a:ext cx="869950" cy="1011499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53" name="Line 31"/>
          <p:cNvSpPr>
            <a:spLocks noChangeShapeType="1"/>
          </p:cNvSpPr>
          <p:nvPr/>
        </p:nvSpPr>
        <p:spPr bwMode="auto">
          <a:xfrm flipH="1">
            <a:off x="7170738" y="3961521"/>
            <a:ext cx="869950" cy="1011499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Infinite Sheet of Charge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285875" y="3702050"/>
            <a:ext cx="436562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443162" y="3702050"/>
            <a:ext cx="436563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511550" y="3700463"/>
            <a:ext cx="436562" cy="3921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619625" y="3700463"/>
            <a:ext cx="436562" cy="3921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5702300" y="3700463"/>
            <a:ext cx="436562" cy="3921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6781800" y="3702050"/>
            <a:ext cx="436562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7997825" y="3702050"/>
            <a:ext cx="436563" cy="39211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4775200" y="2405063"/>
            <a:ext cx="0" cy="127793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3678238" y="2398713"/>
            <a:ext cx="0" cy="1277937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2595563" y="2406650"/>
            <a:ext cx="0" cy="1277938"/>
          </a:xfrm>
          <a:prstGeom prst="line">
            <a:avLst/>
          </a:prstGeom>
          <a:noFill/>
          <a:ln w="28575">
            <a:solidFill>
              <a:srgbClr val="CCCCFF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1441450" y="2414588"/>
            <a:ext cx="0" cy="1277937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V="1">
            <a:off x="5875338" y="2422525"/>
            <a:ext cx="0" cy="1277938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V="1">
            <a:off x="6927850" y="2400300"/>
            <a:ext cx="0" cy="1277938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8183563" y="2408238"/>
            <a:ext cx="0" cy="1277937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0" y="3416300"/>
            <a:ext cx="9144000" cy="825500"/>
          </a:xfrm>
          <a:custGeom>
            <a:avLst/>
            <a:gdLst/>
            <a:ahLst/>
            <a:cxnLst>
              <a:cxn ang="0">
                <a:pos x="421" y="0"/>
              </a:cxn>
              <a:cxn ang="0">
                <a:pos x="293" y="192"/>
              </a:cxn>
              <a:cxn ang="0">
                <a:pos x="338" y="329"/>
              </a:cxn>
              <a:cxn ang="0">
                <a:pos x="119" y="612"/>
              </a:cxn>
              <a:cxn ang="0">
                <a:pos x="201" y="786"/>
              </a:cxn>
              <a:cxn ang="0">
                <a:pos x="0" y="969"/>
              </a:cxn>
              <a:cxn ang="0">
                <a:pos x="4663" y="969"/>
              </a:cxn>
              <a:cxn ang="0">
                <a:pos x="4736" y="740"/>
              </a:cxn>
              <a:cxn ang="0">
                <a:pos x="4663" y="658"/>
              </a:cxn>
              <a:cxn ang="0">
                <a:pos x="4882" y="338"/>
              </a:cxn>
              <a:cxn ang="0">
                <a:pos x="4782" y="228"/>
              </a:cxn>
              <a:cxn ang="0">
                <a:pos x="4946" y="18"/>
              </a:cxn>
              <a:cxn ang="0">
                <a:pos x="421" y="0"/>
              </a:cxn>
            </a:cxnLst>
            <a:rect l="0" t="0" r="r" b="b"/>
            <a:pathLst>
              <a:path w="4946" h="969">
                <a:moveTo>
                  <a:pt x="421" y="0"/>
                </a:moveTo>
                <a:lnTo>
                  <a:pt x="293" y="192"/>
                </a:lnTo>
                <a:lnTo>
                  <a:pt x="338" y="329"/>
                </a:lnTo>
                <a:lnTo>
                  <a:pt x="119" y="612"/>
                </a:lnTo>
                <a:lnTo>
                  <a:pt x="201" y="786"/>
                </a:lnTo>
                <a:lnTo>
                  <a:pt x="0" y="969"/>
                </a:lnTo>
                <a:lnTo>
                  <a:pt x="4663" y="969"/>
                </a:lnTo>
                <a:lnTo>
                  <a:pt x="4736" y="740"/>
                </a:lnTo>
                <a:lnTo>
                  <a:pt x="4663" y="658"/>
                </a:lnTo>
                <a:lnTo>
                  <a:pt x="4882" y="338"/>
                </a:lnTo>
                <a:lnTo>
                  <a:pt x="4782" y="228"/>
                </a:lnTo>
                <a:lnTo>
                  <a:pt x="4946" y="18"/>
                </a:lnTo>
                <a:lnTo>
                  <a:pt x="421" y="0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3" name="Line 11"/>
          <p:cNvSpPr>
            <a:spLocks noChangeShapeType="1"/>
          </p:cNvSpPr>
          <p:nvPr/>
        </p:nvSpPr>
        <p:spPr bwMode="auto">
          <a:xfrm>
            <a:off x="4813300" y="4072067"/>
            <a:ext cx="0" cy="148316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6" name="Line 14"/>
          <p:cNvSpPr>
            <a:spLocks noChangeShapeType="1"/>
          </p:cNvSpPr>
          <p:nvPr/>
        </p:nvSpPr>
        <p:spPr bwMode="auto">
          <a:xfrm>
            <a:off x="3716338" y="4079437"/>
            <a:ext cx="0" cy="1483163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7" name="Line 15"/>
          <p:cNvSpPr>
            <a:spLocks noChangeShapeType="1"/>
          </p:cNvSpPr>
          <p:nvPr/>
        </p:nvSpPr>
        <p:spPr bwMode="auto">
          <a:xfrm>
            <a:off x="2633663" y="4070224"/>
            <a:ext cx="0" cy="1483164"/>
          </a:xfrm>
          <a:prstGeom prst="line">
            <a:avLst/>
          </a:prstGeom>
          <a:noFill/>
          <a:ln w="28575">
            <a:solidFill>
              <a:srgbClr val="CCCCFF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1479550" y="4061012"/>
            <a:ext cx="0" cy="1483163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913438" y="4051799"/>
            <a:ext cx="0" cy="1483164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0" name="Line 18"/>
          <p:cNvSpPr>
            <a:spLocks noChangeShapeType="1"/>
          </p:cNvSpPr>
          <p:nvPr/>
        </p:nvSpPr>
        <p:spPr bwMode="auto">
          <a:xfrm>
            <a:off x="6965950" y="4077594"/>
            <a:ext cx="0" cy="1483164"/>
          </a:xfrm>
          <a:prstGeom prst="line">
            <a:avLst/>
          </a:prstGeom>
          <a:noFill/>
          <a:ln w="28575">
            <a:solidFill>
              <a:schemeClr val="folHlink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1" name="Line 19"/>
          <p:cNvSpPr>
            <a:spLocks noChangeShapeType="1"/>
          </p:cNvSpPr>
          <p:nvPr/>
        </p:nvSpPr>
        <p:spPr bwMode="auto">
          <a:xfrm>
            <a:off x="8221663" y="4068382"/>
            <a:ext cx="0" cy="1483163"/>
          </a:xfrm>
          <a:prstGeom prst="line">
            <a:avLst/>
          </a:prstGeom>
          <a:noFill/>
          <a:ln w="28575">
            <a:solidFill>
              <a:srgbClr val="FFCC99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/>
          <p:cNvGrpSpPr/>
          <p:nvPr/>
        </p:nvGrpSpPr>
        <p:grpSpPr>
          <a:xfrm>
            <a:off x="-812971" y="-29980"/>
            <a:ext cx="9956971" cy="6902970"/>
            <a:chOff x="-812971" y="-29980"/>
            <a:chExt cx="9897011" cy="6902970"/>
          </a:xfrm>
        </p:grpSpPr>
        <p:grpSp>
          <p:nvGrpSpPr>
            <p:cNvPr id="3" name="Group 13"/>
            <p:cNvGrpSpPr/>
            <p:nvPr/>
          </p:nvGrpSpPr>
          <p:grpSpPr>
            <a:xfrm>
              <a:off x="-812971" y="-28556"/>
              <a:ext cx="2476879" cy="6901546"/>
              <a:chOff x="-812971" y="-5446"/>
              <a:chExt cx="5369416" cy="5065151"/>
            </a:xfrm>
          </p:grpSpPr>
          <p:sp>
            <p:nvSpPr>
              <p:cNvPr id="15" name="Rectangle 39"/>
              <p:cNvSpPr>
                <a:spLocks noChangeArrowheads="1"/>
              </p:cNvSpPr>
              <p:nvPr/>
            </p:nvSpPr>
            <p:spPr bwMode="auto">
              <a:xfrm>
                <a:off x="1854954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" name="Rectangle 39"/>
              <p:cNvSpPr>
                <a:spLocks noChangeArrowheads="1"/>
              </p:cNvSpPr>
              <p:nvPr/>
            </p:nvSpPr>
            <p:spPr bwMode="auto">
              <a:xfrm>
                <a:off x="-812971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4" name="Group 13"/>
            <p:cNvGrpSpPr/>
            <p:nvPr/>
          </p:nvGrpSpPr>
          <p:grpSpPr>
            <a:xfrm>
              <a:off x="1662904" y="-29980"/>
              <a:ext cx="2476879" cy="6901546"/>
              <a:chOff x="-812971" y="-5446"/>
              <a:chExt cx="5369416" cy="5065151"/>
            </a:xfrm>
          </p:grpSpPr>
          <p:sp>
            <p:nvSpPr>
              <p:cNvPr id="33" name="Rectangle 39"/>
              <p:cNvSpPr>
                <a:spLocks noChangeArrowheads="1"/>
              </p:cNvSpPr>
              <p:nvPr/>
            </p:nvSpPr>
            <p:spPr bwMode="auto">
              <a:xfrm>
                <a:off x="1854954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4" name="Rectangle 39"/>
              <p:cNvSpPr>
                <a:spLocks noChangeArrowheads="1"/>
              </p:cNvSpPr>
              <p:nvPr/>
            </p:nvSpPr>
            <p:spPr bwMode="auto">
              <a:xfrm>
                <a:off x="-812971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5" name="Group 13"/>
            <p:cNvGrpSpPr/>
            <p:nvPr/>
          </p:nvGrpSpPr>
          <p:grpSpPr>
            <a:xfrm>
              <a:off x="4138782" y="-28556"/>
              <a:ext cx="2476879" cy="6901546"/>
              <a:chOff x="-812971" y="-5446"/>
              <a:chExt cx="5369416" cy="5065151"/>
            </a:xfrm>
          </p:grpSpPr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1854954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auto">
              <a:xfrm>
                <a:off x="-812971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6" name="Group 13"/>
            <p:cNvGrpSpPr/>
            <p:nvPr/>
          </p:nvGrpSpPr>
          <p:grpSpPr>
            <a:xfrm>
              <a:off x="6607161" y="-28556"/>
              <a:ext cx="2476879" cy="6901546"/>
              <a:chOff x="-812971" y="-5446"/>
              <a:chExt cx="5369416" cy="5065151"/>
            </a:xfrm>
          </p:grpSpPr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1854954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-812971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53" name="Oval 52"/>
          <p:cNvSpPr/>
          <p:nvPr/>
        </p:nvSpPr>
        <p:spPr>
          <a:xfrm>
            <a:off x="4011336" y="1920760"/>
            <a:ext cx="164042" cy="161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488751" y="1367349"/>
            <a:ext cx="1209213" cy="1242369"/>
          </a:xfrm>
          <a:prstGeom prst="ellipse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804204" y="692046"/>
            <a:ext cx="2578307" cy="2560819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4059976" y="2601995"/>
            <a:ext cx="170652" cy="1683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3516334" y="2026447"/>
            <a:ext cx="1257936" cy="1292064"/>
          </a:xfrm>
          <a:prstGeom prst="ellipse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804204" y="1324132"/>
            <a:ext cx="2682196" cy="266325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812971" y="-29980"/>
            <a:ext cx="9956971" cy="6902970"/>
            <a:chOff x="-812971" y="-29980"/>
            <a:chExt cx="9897011" cy="6902970"/>
          </a:xfrm>
        </p:grpSpPr>
        <p:grpSp>
          <p:nvGrpSpPr>
            <p:cNvPr id="2" name="Group 13"/>
            <p:cNvGrpSpPr/>
            <p:nvPr/>
          </p:nvGrpSpPr>
          <p:grpSpPr>
            <a:xfrm>
              <a:off x="-812971" y="-28556"/>
              <a:ext cx="2476879" cy="6901546"/>
              <a:chOff x="-812971" y="-5446"/>
              <a:chExt cx="5369416" cy="5065151"/>
            </a:xfrm>
          </p:grpSpPr>
          <p:sp>
            <p:nvSpPr>
              <p:cNvPr id="15" name="Rectangle 39"/>
              <p:cNvSpPr>
                <a:spLocks noChangeArrowheads="1"/>
              </p:cNvSpPr>
              <p:nvPr/>
            </p:nvSpPr>
            <p:spPr bwMode="auto">
              <a:xfrm>
                <a:off x="1854954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7" name="Rectangle 39"/>
              <p:cNvSpPr>
                <a:spLocks noChangeArrowheads="1"/>
              </p:cNvSpPr>
              <p:nvPr/>
            </p:nvSpPr>
            <p:spPr bwMode="auto">
              <a:xfrm>
                <a:off x="-812971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32" name="Group 13"/>
            <p:cNvGrpSpPr/>
            <p:nvPr/>
          </p:nvGrpSpPr>
          <p:grpSpPr>
            <a:xfrm>
              <a:off x="1662904" y="-29980"/>
              <a:ext cx="2476879" cy="6901546"/>
              <a:chOff x="-812971" y="-5446"/>
              <a:chExt cx="5369416" cy="5065151"/>
            </a:xfrm>
          </p:grpSpPr>
          <p:sp>
            <p:nvSpPr>
              <p:cNvPr id="33" name="Rectangle 39"/>
              <p:cNvSpPr>
                <a:spLocks noChangeArrowheads="1"/>
              </p:cNvSpPr>
              <p:nvPr/>
            </p:nvSpPr>
            <p:spPr bwMode="auto">
              <a:xfrm>
                <a:off x="1854954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4" name="Rectangle 39"/>
              <p:cNvSpPr>
                <a:spLocks noChangeArrowheads="1"/>
              </p:cNvSpPr>
              <p:nvPr/>
            </p:nvSpPr>
            <p:spPr bwMode="auto">
              <a:xfrm>
                <a:off x="-812971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35" name="Group 13"/>
            <p:cNvGrpSpPr/>
            <p:nvPr/>
          </p:nvGrpSpPr>
          <p:grpSpPr>
            <a:xfrm>
              <a:off x="4138782" y="-28556"/>
              <a:ext cx="2476879" cy="6901546"/>
              <a:chOff x="-812971" y="-5446"/>
              <a:chExt cx="5369416" cy="5065151"/>
            </a:xfrm>
          </p:grpSpPr>
          <p:sp>
            <p:nvSpPr>
              <p:cNvPr id="36" name="Rectangle 39"/>
              <p:cNvSpPr>
                <a:spLocks noChangeArrowheads="1"/>
              </p:cNvSpPr>
              <p:nvPr/>
            </p:nvSpPr>
            <p:spPr bwMode="auto">
              <a:xfrm>
                <a:off x="1854954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7" name="Rectangle 39"/>
              <p:cNvSpPr>
                <a:spLocks noChangeArrowheads="1"/>
              </p:cNvSpPr>
              <p:nvPr/>
            </p:nvSpPr>
            <p:spPr bwMode="auto">
              <a:xfrm>
                <a:off x="-812971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38" name="Group 13"/>
            <p:cNvGrpSpPr/>
            <p:nvPr/>
          </p:nvGrpSpPr>
          <p:grpSpPr>
            <a:xfrm>
              <a:off x="6607161" y="-28556"/>
              <a:ext cx="2476879" cy="6901546"/>
              <a:chOff x="-812971" y="-5446"/>
              <a:chExt cx="5369416" cy="5065151"/>
            </a:xfrm>
          </p:grpSpPr>
          <p:sp>
            <p:nvSpPr>
              <p:cNvPr id="39" name="Rectangle 39"/>
              <p:cNvSpPr>
                <a:spLocks noChangeArrowheads="1"/>
              </p:cNvSpPr>
              <p:nvPr/>
            </p:nvSpPr>
            <p:spPr bwMode="auto">
              <a:xfrm>
                <a:off x="1854954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-812971" y="-5446"/>
                <a:ext cx="2701491" cy="5065151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2804204" y="692046"/>
            <a:ext cx="2578307" cy="2560819"/>
            <a:chOff x="2829181" y="662066"/>
            <a:chExt cx="2578307" cy="2560819"/>
          </a:xfrm>
        </p:grpSpPr>
        <p:sp>
          <p:nvSpPr>
            <p:cNvPr id="53" name="Oval 52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804204" y="1941222"/>
            <a:ext cx="2578307" cy="2560819"/>
            <a:chOff x="2829181" y="662066"/>
            <a:chExt cx="2578307" cy="2560819"/>
          </a:xfrm>
        </p:grpSpPr>
        <p:sp>
          <p:nvSpPr>
            <p:cNvPr id="82" name="Oval 81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804204" y="2573302"/>
            <a:ext cx="2578307" cy="2560819"/>
            <a:chOff x="2829181" y="662066"/>
            <a:chExt cx="2578307" cy="2560819"/>
          </a:xfrm>
        </p:grpSpPr>
        <p:sp>
          <p:nvSpPr>
            <p:cNvPr id="87" name="Oval 86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804204" y="3190392"/>
            <a:ext cx="2578307" cy="2560819"/>
            <a:chOff x="2829181" y="662066"/>
            <a:chExt cx="2578307" cy="2560819"/>
          </a:xfrm>
        </p:grpSpPr>
        <p:sp>
          <p:nvSpPr>
            <p:cNvPr id="92" name="Oval 91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804204" y="3822472"/>
            <a:ext cx="2578307" cy="2560819"/>
            <a:chOff x="2829181" y="662066"/>
            <a:chExt cx="2578307" cy="2560819"/>
          </a:xfrm>
        </p:grpSpPr>
        <p:sp>
          <p:nvSpPr>
            <p:cNvPr id="97" name="Oval 96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2804204" y="4469542"/>
            <a:ext cx="2578307" cy="2560819"/>
            <a:chOff x="2829181" y="662066"/>
            <a:chExt cx="2578307" cy="2560819"/>
          </a:xfrm>
        </p:grpSpPr>
        <p:sp>
          <p:nvSpPr>
            <p:cNvPr id="102" name="Oval 101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04" name="Oval 103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804204" y="5131602"/>
            <a:ext cx="2578307" cy="2560819"/>
            <a:chOff x="2829181" y="662066"/>
            <a:chExt cx="2578307" cy="2560819"/>
          </a:xfrm>
        </p:grpSpPr>
        <p:sp>
          <p:nvSpPr>
            <p:cNvPr id="107" name="Oval 106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09" name="Oval 108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804204" y="5793662"/>
            <a:ext cx="2578307" cy="2560819"/>
            <a:chOff x="2829181" y="662066"/>
            <a:chExt cx="2578307" cy="2560819"/>
          </a:xfrm>
        </p:grpSpPr>
        <p:sp>
          <p:nvSpPr>
            <p:cNvPr id="112" name="Oval 111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2804204" y="14990"/>
            <a:ext cx="2578307" cy="2560819"/>
            <a:chOff x="2829181" y="662066"/>
            <a:chExt cx="2578307" cy="2560819"/>
          </a:xfrm>
        </p:grpSpPr>
        <p:sp>
          <p:nvSpPr>
            <p:cNvPr id="117" name="Oval 116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2804204" y="-582110"/>
            <a:ext cx="2578307" cy="2560819"/>
            <a:chOff x="2829181" y="662066"/>
            <a:chExt cx="2578307" cy="2560819"/>
          </a:xfrm>
        </p:grpSpPr>
        <p:sp>
          <p:nvSpPr>
            <p:cNvPr id="135" name="Oval 134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2804204" y="-1239170"/>
            <a:ext cx="2578307" cy="2560819"/>
            <a:chOff x="2829181" y="662066"/>
            <a:chExt cx="2578307" cy="2560819"/>
          </a:xfrm>
        </p:grpSpPr>
        <p:sp>
          <p:nvSpPr>
            <p:cNvPr id="140" name="Oval 139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804204" y="-1851260"/>
            <a:ext cx="2578307" cy="2560819"/>
            <a:chOff x="2829181" y="662066"/>
            <a:chExt cx="2578307" cy="2560819"/>
          </a:xfrm>
        </p:grpSpPr>
        <p:sp>
          <p:nvSpPr>
            <p:cNvPr id="145" name="Oval 144"/>
            <p:cNvSpPr/>
            <p:nvPr/>
          </p:nvSpPr>
          <p:spPr>
            <a:xfrm>
              <a:off x="4036313" y="1890780"/>
              <a:ext cx="164042" cy="1618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47341" y="1789038"/>
              <a:ext cx="341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147" name="Oval 146"/>
            <p:cNvSpPr/>
            <p:nvPr/>
          </p:nvSpPr>
          <p:spPr>
            <a:xfrm>
              <a:off x="3513728" y="1337369"/>
              <a:ext cx="1209213" cy="124236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829181" y="662066"/>
              <a:ext cx="2578307" cy="256081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2818151" y="1274163"/>
            <a:ext cx="2563318" cy="2533339"/>
            <a:chOff x="2744244" y="1279162"/>
            <a:chExt cx="2682196" cy="2663252"/>
          </a:xfrm>
        </p:grpSpPr>
        <p:sp>
          <p:nvSpPr>
            <p:cNvPr id="149" name="Oval 148"/>
            <p:cNvSpPr/>
            <p:nvPr/>
          </p:nvSpPr>
          <p:spPr>
            <a:xfrm>
              <a:off x="4000016" y="2557025"/>
              <a:ext cx="170652" cy="1683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3456374" y="1981477"/>
              <a:ext cx="1257936" cy="1292064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2744244" y="1279162"/>
              <a:ext cx="2682196" cy="2663252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A46D-464E-6C74-E716-F60C4384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B1A61-29D3-0773-E4A1-148C880AA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What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/>
                  <a:t>The magnitude and direction of the energy flow in the electromagnetic field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/>
                  <a:t>The velocity of a particle in an electromagnetic field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/>
                  <a:t>The force on a particle in an electromagnetic field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/>
                  <a:t>The pressure force due to a light wave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B1A61-29D3-0773-E4A1-148C880AA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1348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244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File:Ray optics diagram incidence reflection and refraction.sv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9936" y="1770894"/>
            <a:ext cx="6699137" cy="42401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File:Refraction - Huygens-Fresnel principle.sv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9385" y="1813810"/>
            <a:ext cx="4762500" cy="3810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520721" y="6488668"/>
            <a:ext cx="24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Arne </a:t>
            </a:r>
            <a:r>
              <a:rPr lang="en-US" dirty="0" err="1"/>
              <a:t>Nordmann</a:t>
            </a:r>
            <a:r>
              <a:rPr lang="en-US" dirty="0"/>
              <a:t> (</a:t>
            </a:r>
            <a:r>
              <a:rPr lang="en-US" dirty="0" err="1">
                <a:hlinkClick r:id="rId3" tooltip="User:Norro"/>
              </a:rPr>
              <a:t>norro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60541" y="3303595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724213" y="1543987"/>
            <a:ext cx="975360" cy="8382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06068" y="1376347"/>
            <a:ext cx="2861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Incoming Plane Wave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46099" y="2621279"/>
            <a:ext cx="1634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Scatterers</a:t>
            </a:r>
          </a:p>
        </p:txBody>
      </p:sp>
      <p:sp>
        <p:nvSpPr>
          <p:cNvPr id="51" name="Freeform 50"/>
          <p:cNvSpPr/>
          <p:nvPr/>
        </p:nvSpPr>
        <p:spPr>
          <a:xfrm>
            <a:off x="944380" y="3657600"/>
            <a:ext cx="1334125" cy="1364105"/>
          </a:xfrm>
          <a:custGeom>
            <a:avLst/>
            <a:gdLst>
              <a:gd name="connsiteX0" fmla="*/ 1334125 w 1334125"/>
              <a:gd name="connsiteY0" fmla="*/ 1364105 h 1364105"/>
              <a:gd name="connsiteX1" fmla="*/ 419725 w 1334125"/>
              <a:gd name="connsiteY1" fmla="*/ 974361 h 1364105"/>
              <a:gd name="connsiteX2" fmla="*/ 0 w 1334125"/>
              <a:gd name="connsiteY2" fmla="*/ 0 h 1364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125" h="1364105">
                <a:moveTo>
                  <a:pt x="1334125" y="1364105"/>
                </a:moveTo>
                <a:cubicBezTo>
                  <a:pt x="988102" y="1282908"/>
                  <a:pt x="642079" y="1201712"/>
                  <a:pt x="419725" y="974361"/>
                </a:cubicBezTo>
                <a:cubicBezTo>
                  <a:pt x="197371" y="747010"/>
                  <a:pt x="69954" y="167390"/>
                  <a:pt x="0" y="0"/>
                </a:cubicBezTo>
              </a:path>
            </a:pathLst>
          </a:cu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470879" y="4737391"/>
            <a:ext cx="5012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Spherical scattered wave forming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543C06-B301-05D1-B568-E1501B844BD6}"/>
              </a:ext>
            </a:extLst>
          </p:cNvPr>
          <p:cNvGrpSpPr/>
          <p:nvPr/>
        </p:nvGrpSpPr>
        <p:grpSpPr>
          <a:xfrm>
            <a:off x="-33079" y="0"/>
            <a:ext cx="4162631" cy="3372300"/>
            <a:chOff x="-14313" y="0"/>
            <a:chExt cx="4162631" cy="33723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A76EA36-5309-BFFA-0631-FDE9FF920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470" y="0"/>
              <a:ext cx="3219848" cy="337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C5E6A38-3717-2EFC-F34D-966C64D5A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313" y="0"/>
              <a:ext cx="3312684" cy="333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5A939C-45C5-1B36-3384-8C3DBE318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" y="0"/>
              <a:ext cx="2351315" cy="2433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A51D8D1-4759-040C-369D-BEEC20A20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0"/>
              <a:ext cx="1420586" cy="1404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9968B5-1039-0143-5939-BE1BD146C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0"/>
              <a:ext cx="587829" cy="522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195543D-BFAC-0D3B-E1DA-EA41F659BEB6}"/>
              </a:ext>
            </a:extLst>
          </p:cNvPr>
          <p:cNvSpPr/>
          <p:nvPr/>
        </p:nvSpPr>
        <p:spPr>
          <a:xfrm>
            <a:off x="-1836077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9E3DAF-6C4C-2EFE-625E-7C35614B7C69}"/>
              </a:ext>
            </a:extLst>
          </p:cNvPr>
          <p:cNvSpPr/>
          <p:nvPr/>
        </p:nvSpPr>
        <p:spPr>
          <a:xfrm>
            <a:off x="8654032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38A6BD-A9D0-49E8-AB5C-5D69C83DDDD8}"/>
              </a:ext>
            </a:extLst>
          </p:cNvPr>
          <p:cNvSpPr/>
          <p:nvPr/>
        </p:nvSpPr>
        <p:spPr>
          <a:xfrm>
            <a:off x="-33080" y="0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2880" y="2727960"/>
            <a:ext cx="1381343" cy="13731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707420" y="3306094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D4D072-957D-CE21-E2DE-D26E0B3E7584}"/>
              </a:ext>
            </a:extLst>
          </p:cNvPr>
          <p:cNvGrpSpPr/>
          <p:nvPr/>
        </p:nvGrpSpPr>
        <p:grpSpPr>
          <a:xfrm>
            <a:off x="-14313" y="0"/>
            <a:ext cx="5157377" cy="3419772"/>
            <a:chOff x="-14313" y="0"/>
            <a:chExt cx="5157377" cy="3419772"/>
          </a:xfrm>
        </p:grpSpPr>
        <p:cxnSp>
          <p:nvCxnSpPr>
            <p:cNvPr id="45" name="Straight Connector 44"/>
            <p:cNvCxnSpPr>
              <a:cxnSpLocks/>
              <a:stCxn id="5" idx="7"/>
            </p:cNvCxnSpPr>
            <p:nvPr/>
          </p:nvCxnSpPr>
          <p:spPr>
            <a:xfrm flipV="1">
              <a:off x="928470" y="0"/>
              <a:ext cx="3219848" cy="337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 flipV="1">
              <a:off x="-14313" y="0"/>
              <a:ext cx="3312684" cy="333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/>
          </p:nvCxnSpPr>
          <p:spPr>
            <a:xfrm flipV="1">
              <a:off x="-1" y="0"/>
              <a:ext cx="2351315" cy="2433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1830378" y="47472"/>
              <a:ext cx="3312686" cy="337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V="1">
              <a:off x="0" y="0"/>
              <a:ext cx="1420586" cy="1404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 flipV="1">
              <a:off x="0" y="0"/>
              <a:ext cx="587829" cy="522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E91D9B7-B8F0-A924-6ADC-EAD788BDC09F}"/>
              </a:ext>
            </a:extLst>
          </p:cNvPr>
          <p:cNvSpPr/>
          <p:nvPr/>
        </p:nvSpPr>
        <p:spPr>
          <a:xfrm>
            <a:off x="-1836077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0434CE-0529-B529-1D4F-0251719AB355}"/>
              </a:ext>
            </a:extLst>
          </p:cNvPr>
          <p:cNvSpPr/>
          <p:nvPr/>
        </p:nvSpPr>
        <p:spPr>
          <a:xfrm>
            <a:off x="8654032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914E75-7802-B5BD-8921-F97DA9B0B1FB}"/>
              </a:ext>
            </a:extLst>
          </p:cNvPr>
          <p:cNvSpPr/>
          <p:nvPr/>
        </p:nvSpPr>
        <p:spPr>
          <a:xfrm>
            <a:off x="-33080" y="0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82040" y="2727960"/>
            <a:ext cx="1381343" cy="13731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606580" y="3306094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cxnSpLocks/>
          </p:cNvCxnSpPr>
          <p:nvPr/>
        </p:nvCxnSpPr>
        <p:spPr>
          <a:xfrm flipV="1">
            <a:off x="2714299" y="-2"/>
            <a:ext cx="3441575" cy="3465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-396240" y="2194560"/>
            <a:ext cx="2575560" cy="242316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BE6E77-16B4-9E65-A420-A076994ECF7F}"/>
              </a:ext>
            </a:extLst>
          </p:cNvPr>
          <p:cNvGrpSpPr/>
          <p:nvPr/>
        </p:nvGrpSpPr>
        <p:grpSpPr>
          <a:xfrm>
            <a:off x="-14313" y="0"/>
            <a:ext cx="5206799" cy="3419772"/>
            <a:chOff x="-14313" y="0"/>
            <a:chExt cx="5206799" cy="341977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2D2A298-ECBA-BF9A-C85B-52C8963CCA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470" y="0"/>
              <a:ext cx="3219848" cy="3372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9DEBE5D-A8F3-8203-7DD3-3FE92DA79C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4313" y="0"/>
              <a:ext cx="3312684" cy="333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B9270E6-240F-5622-7DEC-4DDB4D343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" y="0"/>
              <a:ext cx="2351315" cy="2433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92EF2BE-BE0F-8C63-137E-346C1400B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30378" y="0"/>
              <a:ext cx="3362108" cy="34197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209E72-1568-6EF4-4154-31AA5AA049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0"/>
              <a:ext cx="1420586" cy="1404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9620B0F-33D5-70A4-3165-D6F2241133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0"/>
              <a:ext cx="587829" cy="5225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ADE2164-6982-3537-A269-4717987C2D46}"/>
              </a:ext>
            </a:extLst>
          </p:cNvPr>
          <p:cNvSpPr/>
          <p:nvPr/>
        </p:nvSpPr>
        <p:spPr>
          <a:xfrm>
            <a:off x="-1836077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280793-ACC3-B030-A59D-5B45876D12FB}"/>
              </a:ext>
            </a:extLst>
          </p:cNvPr>
          <p:cNvSpPr/>
          <p:nvPr/>
        </p:nvSpPr>
        <p:spPr>
          <a:xfrm>
            <a:off x="8654032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558EDF-93CA-F2B4-876E-5822318ECDE8}"/>
              </a:ext>
            </a:extLst>
          </p:cNvPr>
          <p:cNvSpPr/>
          <p:nvPr/>
        </p:nvSpPr>
        <p:spPr>
          <a:xfrm>
            <a:off x="-33080" y="0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6440" y="2727960"/>
            <a:ext cx="1381343" cy="13731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520980" y="3306094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26720" y="2148840"/>
            <a:ext cx="2636520" cy="24841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-1036320" y="1478280"/>
            <a:ext cx="3794760" cy="39319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774CD9-AF81-9AE6-08FA-465912A5A97D}"/>
              </a:ext>
            </a:extLst>
          </p:cNvPr>
          <p:cNvGrpSpPr/>
          <p:nvPr/>
        </p:nvGrpSpPr>
        <p:grpSpPr>
          <a:xfrm>
            <a:off x="-14313" y="-2"/>
            <a:ext cx="7002942" cy="3465494"/>
            <a:chOff x="-14313" y="-2"/>
            <a:chExt cx="7002942" cy="3465494"/>
          </a:xfrm>
        </p:grpSpPr>
        <p:cxnSp>
          <p:nvCxnSpPr>
            <p:cNvPr id="50" name="Straight Connector 49"/>
            <p:cNvCxnSpPr>
              <a:cxnSpLocks/>
            </p:cNvCxnSpPr>
            <p:nvPr/>
          </p:nvCxnSpPr>
          <p:spPr>
            <a:xfrm flipV="1">
              <a:off x="2714299" y="-2"/>
              <a:ext cx="3359933" cy="34654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 flipV="1">
              <a:off x="3689660" y="0"/>
              <a:ext cx="3298969" cy="34350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96E751C-63DF-4254-44E0-8475075F7FC5}"/>
                </a:ext>
              </a:extLst>
            </p:cNvPr>
            <p:cNvGrpSpPr/>
            <p:nvPr/>
          </p:nvGrpSpPr>
          <p:grpSpPr>
            <a:xfrm>
              <a:off x="-14313" y="0"/>
              <a:ext cx="5174142" cy="3419772"/>
              <a:chOff x="-14313" y="0"/>
              <a:chExt cx="5174142" cy="3419772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EC149AA6-0A43-088D-1714-7494DA91FD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8470" y="0"/>
                <a:ext cx="3219848" cy="33723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7A410C15-FA29-81CC-A718-3FE67012F0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4313" y="0"/>
                <a:ext cx="3312684" cy="3338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C2864BB-83C6-9BA6-7CE8-118EFFA503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" y="0"/>
                <a:ext cx="2351315" cy="24331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8527B11-B54B-B126-E607-4C1FB2AF2B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0378" y="0"/>
                <a:ext cx="3329451" cy="34197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ECBE33F-6495-7D7F-A476-5B529F7BBC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0" y="0"/>
                <a:ext cx="1420586" cy="14042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E844876-3E67-4966-2121-7E30D46D91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0" y="0"/>
                <a:ext cx="587829" cy="5225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AA555AC-FCAF-B803-2681-CFDC051ACE59}"/>
              </a:ext>
            </a:extLst>
          </p:cNvPr>
          <p:cNvSpPr/>
          <p:nvPr/>
        </p:nvSpPr>
        <p:spPr>
          <a:xfrm>
            <a:off x="-1836077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223781-357A-6988-FC83-471EC45C51E3}"/>
              </a:ext>
            </a:extLst>
          </p:cNvPr>
          <p:cNvSpPr/>
          <p:nvPr/>
        </p:nvSpPr>
        <p:spPr>
          <a:xfrm>
            <a:off x="8654032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7E5362-A8BD-F3EF-6E86-741274803B51}"/>
              </a:ext>
            </a:extLst>
          </p:cNvPr>
          <p:cNvSpPr/>
          <p:nvPr/>
        </p:nvSpPr>
        <p:spPr>
          <a:xfrm>
            <a:off x="-33080" y="0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26080" y="2727960"/>
            <a:ext cx="1381343" cy="13731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50620" y="3306094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56360" y="2148840"/>
            <a:ext cx="2636520" cy="24841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-106680" y="1478280"/>
            <a:ext cx="3794760" cy="39319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-1630680" y="929640"/>
            <a:ext cx="5029200" cy="49530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0BC6AE-1420-8B8A-8ADD-5ECC259D3579}"/>
              </a:ext>
            </a:extLst>
          </p:cNvPr>
          <p:cNvGrpSpPr/>
          <p:nvPr/>
        </p:nvGrpSpPr>
        <p:grpSpPr>
          <a:xfrm>
            <a:off x="-14313" y="-2"/>
            <a:ext cx="7917342" cy="3465494"/>
            <a:chOff x="-14313" y="-2"/>
            <a:chExt cx="7917342" cy="3465494"/>
          </a:xfrm>
        </p:grpSpPr>
        <p:cxnSp>
          <p:nvCxnSpPr>
            <p:cNvPr id="51" name="Straight Connector 50"/>
            <p:cNvCxnSpPr>
              <a:cxnSpLocks/>
            </p:cNvCxnSpPr>
            <p:nvPr/>
          </p:nvCxnSpPr>
          <p:spPr>
            <a:xfrm flipV="1">
              <a:off x="4512621" y="0"/>
              <a:ext cx="3390408" cy="34654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9A65EBF-A52A-66BA-1C3A-5D3517B75678}"/>
                </a:ext>
              </a:extLst>
            </p:cNvPr>
            <p:cNvGrpSpPr/>
            <p:nvPr/>
          </p:nvGrpSpPr>
          <p:grpSpPr>
            <a:xfrm>
              <a:off x="-14313" y="-2"/>
              <a:ext cx="7002942" cy="3465494"/>
              <a:chOff x="-14313" y="-2"/>
              <a:chExt cx="7002942" cy="3465494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E21EE3D8-6583-5F94-C45A-534C9A192D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4299" y="-2"/>
                <a:ext cx="3359933" cy="34654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2DA9B3D3-3424-8C2F-CCC6-4980B2B137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9660" y="0"/>
                <a:ext cx="3298969" cy="34350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B0137DE-AC5C-B0FA-885C-602D994A41F9}"/>
                  </a:ext>
                </a:extLst>
              </p:cNvPr>
              <p:cNvGrpSpPr/>
              <p:nvPr/>
            </p:nvGrpSpPr>
            <p:grpSpPr>
              <a:xfrm>
                <a:off x="-14313" y="0"/>
                <a:ext cx="5174142" cy="3419772"/>
                <a:chOff x="-14313" y="0"/>
                <a:chExt cx="5174142" cy="3419772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BD5D7B00-E3ED-497B-EDEA-7A15601124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8470" y="0"/>
                  <a:ext cx="3219848" cy="33723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00484C8-4CE4-0913-4A1E-BDCF61282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4313" y="0"/>
                  <a:ext cx="3312684" cy="3338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DF6E5A1-6C0C-90E1-2987-E7CA42F776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" y="0"/>
                  <a:ext cx="2351315" cy="24331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9C68312-ED51-6CE6-8147-5E63A5483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30378" y="0"/>
                  <a:ext cx="3329451" cy="34197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36DD988-69EC-5E2A-7BF9-0BB7D17AAB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0" y="0"/>
                  <a:ext cx="1420586" cy="14042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0342D846-ED02-61F0-E513-A3AD8CE6E8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0" y="0"/>
                  <a:ext cx="587829" cy="522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FCAF5D8-2113-986B-4644-B8534922B3B4}"/>
              </a:ext>
            </a:extLst>
          </p:cNvPr>
          <p:cNvSpPr/>
          <p:nvPr/>
        </p:nvSpPr>
        <p:spPr>
          <a:xfrm>
            <a:off x="-1836077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2393477-AEC3-26B9-965B-D78286451AD9}"/>
              </a:ext>
            </a:extLst>
          </p:cNvPr>
          <p:cNvSpPr/>
          <p:nvPr/>
        </p:nvSpPr>
        <p:spPr>
          <a:xfrm>
            <a:off x="8654032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790A1D-7D63-CEAE-E1AB-5F2131E8F5C4}"/>
              </a:ext>
            </a:extLst>
          </p:cNvPr>
          <p:cNvSpPr/>
          <p:nvPr/>
        </p:nvSpPr>
        <p:spPr>
          <a:xfrm>
            <a:off x="-33080" y="0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26080" y="2727960"/>
            <a:ext cx="1381343" cy="13731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50620" y="3306094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56360" y="2148840"/>
            <a:ext cx="2636520" cy="24841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-106680" y="1478280"/>
            <a:ext cx="3794760" cy="39319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-1630680" y="929640"/>
            <a:ext cx="5029200" cy="49530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12" idx="7"/>
          </p:cNvCxnSpPr>
          <p:nvPr/>
        </p:nvCxnSpPr>
        <p:spPr>
          <a:xfrm rot="16200000" flipV="1">
            <a:off x="996360" y="-264840"/>
            <a:ext cx="3374800" cy="39044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 flipH="1" flipV="1">
            <a:off x="2849880" y="807720"/>
            <a:ext cx="1036320" cy="97536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08120" y="1203960"/>
            <a:ext cx="34724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Reflected Plane Waves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C202D1-770C-4DF0-EA05-0A7F1899CB0E}"/>
              </a:ext>
            </a:extLst>
          </p:cNvPr>
          <p:cNvGrpSpPr/>
          <p:nvPr/>
        </p:nvGrpSpPr>
        <p:grpSpPr>
          <a:xfrm>
            <a:off x="-14313" y="-2"/>
            <a:ext cx="7902756" cy="3483203"/>
            <a:chOff x="-14313" y="-2"/>
            <a:chExt cx="7902756" cy="3483203"/>
          </a:xfrm>
        </p:grpSpPr>
        <p:cxnSp>
          <p:nvCxnSpPr>
            <p:cNvPr id="51" name="Straight Connector 50"/>
            <p:cNvCxnSpPr>
              <a:cxnSpLocks/>
            </p:cNvCxnSpPr>
            <p:nvPr/>
          </p:nvCxnSpPr>
          <p:spPr>
            <a:xfrm flipV="1">
              <a:off x="4528589" y="-2"/>
              <a:ext cx="3359854" cy="3483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89C579D-7E12-0F0D-40D3-BA31A5D902C2}"/>
                </a:ext>
              </a:extLst>
            </p:cNvPr>
            <p:cNvGrpSpPr/>
            <p:nvPr/>
          </p:nvGrpSpPr>
          <p:grpSpPr>
            <a:xfrm>
              <a:off x="-14313" y="-2"/>
              <a:ext cx="7002942" cy="3465494"/>
              <a:chOff x="-14313" y="-2"/>
              <a:chExt cx="7002942" cy="3465494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51B41A14-BF25-99BF-A41C-23550E88EC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4299" y="-2"/>
                <a:ext cx="3359933" cy="34654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BAFF3374-AF24-33DA-462E-DADB04939F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9660" y="0"/>
                <a:ext cx="3298969" cy="34350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A720A69-6F7F-64C6-F09C-2C8CDBFB6813}"/>
                  </a:ext>
                </a:extLst>
              </p:cNvPr>
              <p:cNvGrpSpPr/>
              <p:nvPr/>
            </p:nvGrpSpPr>
            <p:grpSpPr>
              <a:xfrm>
                <a:off x="-14313" y="0"/>
                <a:ext cx="5174142" cy="3419772"/>
                <a:chOff x="-14313" y="0"/>
                <a:chExt cx="5174142" cy="3419772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443F2C1D-582C-1A38-C661-FAC8AF4C4F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8470" y="0"/>
                  <a:ext cx="3219848" cy="33723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EEE03430-83BF-8177-C110-5CB50B0274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4313" y="0"/>
                  <a:ext cx="3312684" cy="3338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57BECAF-9A59-80D0-E6A3-C8830A235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" y="0"/>
                  <a:ext cx="2351315" cy="24331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3A85015-4279-67A5-9BF6-5E6E66135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30378" y="0"/>
                  <a:ext cx="3329451" cy="34197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C4F57F2-737F-781E-6EB0-620E17CC1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0" y="0"/>
                  <a:ext cx="1420586" cy="14042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5EACB9E-098D-BF28-D47D-C35676E560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0" y="0"/>
                  <a:ext cx="587829" cy="522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BD76E-58E7-1507-4204-D1BBB96447B2}"/>
              </a:ext>
            </a:extLst>
          </p:cNvPr>
          <p:cNvSpPr/>
          <p:nvPr/>
        </p:nvSpPr>
        <p:spPr>
          <a:xfrm>
            <a:off x="-1836077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C2EFB5-A6F5-33C7-5D88-8BD91E9C324F}"/>
              </a:ext>
            </a:extLst>
          </p:cNvPr>
          <p:cNvSpPr/>
          <p:nvPr/>
        </p:nvSpPr>
        <p:spPr>
          <a:xfrm>
            <a:off x="8654032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DBADB-200B-453B-A2C9-D5AD1AC2BB90}"/>
              </a:ext>
            </a:extLst>
          </p:cNvPr>
          <p:cNvSpPr/>
          <p:nvPr/>
        </p:nvSpPr>
        <p:spPr>
          <a:xfrm>
            <a:off x="-33080" y="0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26080" y="2727960"/>
            <a:ext cx="1381343" cy="13731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450620" y="3306094"/>
            <a:ext cx="243800" cy="24907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56360" y="2148840"/>
            <a:ext cx="2636520" cy="248412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-106680" y="1478280"/>
            <a:ext cx="3794760" cy="393192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-1630680" y="929640"/>
            <a:ext cx="5029200" cy="4953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12" idx="7"/>
          </p:cNvCxnSpPr>
          <p:nvPr/>
        </p:nvCxnSpPr>
        <p:spPr>
          <a:xfrm rot="16200000" flipV="1">
            <a:off x="996360" y="-264840"/>
            <a:ext cx="3374800" cy="39044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 flipH="1" flipV="1">
            <a:off x="2849880" y="807720"/>
            <a:ext cx="1036320" cy="97536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38600" y="1249680"/>
            <a:ext cx="315124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Steered Radar Beam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39240" y="3672840"/>
            <a:ext cx="451495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RF Emitters with phase delays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File:Cobra Dane radar detai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41062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1480" y="0"/>
            <a:ext cx="8229600" cy="1143000"/>
          </a:xfrm>
        </p:spPr>
        <p:txBody>
          <a:bodyPr/>
          <a:lstStyle/>
          <a:p>
            <a:r>
              <a:rPr lang="en-US" dirty="0"/>
              <a:t>Cobra  Dane Radar</a:t>
            </a:r>
          </a:p>
        </p:txBody>
      </p:sp>
      <p:pic>
        <p:nvPicPr>
          <p:cNvPr id="25602" name="Picture 2" descr="http://upload.wikimedia.org/wikipedia/commons/0/05/FPS-108_Cobra_Dan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66635" y="4381499"/>
            <a:ext cx="3067050" cy="2476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A46D-464E-6C74-E716-F60C4384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B1A61-29D3-0773-E4A1-148C880AA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What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Called?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/>
                  <a:t>The Poynting Vector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/>
                  <a:t>The energy Vector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/>
                  <a:t>The Pressure Vector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sz="2800" dirty="0"/>
                  <a:t>The Lorentz Force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DB1A61-29D3-0773-E4A1-148C880AA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853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www.isibrno.cz/omitec/images/besintr/microexpl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5715000" cy="3038476"/>
          </a:xfrm>
          <a:prstGeom prst="rect">
            <a:avLst/>
          </a:prstGeom>
          <a:noFill/>
        </p:spPr>
      </p:pic>
      <p:pic>
        <p:nvPicPr>
          <p:cNvPr id="1028" name="Picture 4" descr="http://www.nature.com/nature/journal/v419/n6903/images/419125a-f1.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8716" y="3481309"/>
            <a:ext cx="2920569" cy="28670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4853" y="6220919"/>
            <a:ext cx="49664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4"/>
              </a:rPr>
              <a:t>http://www.isibrno.cz/omitec/index.php?action=bessintr.html</a:t>
            </a:r>
            <a:endParaRPr lang="en-US" sz="1050" dirty="0"/>
          </a:p>
          <a:p>
            <a:r>
              <a:rPr lang="en-US" sz="1050" dirty="0">
                <a:hlinkClick r:id="rId5"/>
              </a:rPr>
              <a:t>http://www.nature.com/materials/nanozone/newsandviews/020912/419125a_f1.html</a:t>
            </a:r>
            <a:endParaRPr lang="en-US" sz="10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/>
        </p:nvSpPr>
        <p:spPr>
          <a:xfrm>
            <a:off x="4450620" y="3306094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26080" y="2727960"/>
            <a:ext cx="1381343" cy="13731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356360" y="2148840"/>
            <a:ext cx="2636520" cy="24841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-1630680" y="929640"/>
            <a:ext cx="5029200" cy="49530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-106680" y="1478280"/>
            <a:ext cx="3794760" cy="39319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-1722120" y="3444240"/>
            <a:ext cx="10866120" cy="341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596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283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3972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3662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349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0038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29728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4415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6104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2343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77030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8719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409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3096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4785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4475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9162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0851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2593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77280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68969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58659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53346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45035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34725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29412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21101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12" idx="7"/>
          </p:cNvCxnSpPr>
          <p:nvPr/>
        </p:nvCxnSpPr>
        <p:spPr>
          <a:xfrm rot="16200000" flipV="1">
            <a:off x="996360" y="-264840"/>
            <a:ext cx="3374800" cy="39044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5400000" flipH="1" flipV="1">
            <a:off x="2849880" y="807720"/>
            <a:ext cx="1036320" cy="97536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B734B62-65CF-4096-7E73-19BC5AD2A47C}"/>
              </a:ext>
            </a:extLst>
          </p:cNvPr>
          <p:cNvSpPr/>
          <p:nvPr/>
        </p:nvSpPr>
        <p:spPr>
          <a:xfrm>
            <a:off x="-1836077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0B05A-8AA4-49A6-9BC1-9B3FCEAE1541}"/>
              </a:ext>
            </a:extLst>
          </p:cNvPr>
          <p:cNvSpPr/>
          <p:nvPr/>
        </p:nvSpPr>
        <p:spPr>
          <a:xfrm>
            <a:off x="8654032" y="0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F0987-AA85-478A-CA49-BFA1D301A947}"/>
              </a:ext>
            </a:extLst>
          </p:cNvPr>
          <p:cNvSpPr/>
          <p:nvPr/>
        </p:nvSpPr>
        <p:spPr>
          <a:xfrm>
            <a:off x="-33080" y="0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F85ACEC-014C-0CB8-4CB6-E959D3D55D67}"/>
              </a:ext>
            </a:extLst>
          </p:cNvPr>
          <p:cNvGrpSpPr/>
          <p:nvPr/>
        </p:nvGrpSpPr>
        <p:grpSpPr>
          <a:xfrm>
            <a:off x="-14313" y="-2"/>
            <a:ext cx="7902756" cy="3483203"/>
            <a:chOff x="-14313" y="-2"/>
            <a:chExt cx="7902756" cy="348320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4168D61-0DCE-E563-54B1-1EBF00EF8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8589" y="-2"/>
              <a:ext cx="3359854" cy="34832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6579ACF-233D-5D25-9ABB-CC89379D45C7}"/>
                </a:ext>
              </a:extLst>
            </p:cNvPr>
            <p:cNvGrpSpPr/>
            <p:nvPr/>
          </p:nvGrpSpPr>
          <p:grpSpPr>
            <a:xfrm>
              <a:off x="-14313" y="-2"/>
              <a:ext cx="7002942" cy="3465494"/>
              <a:chOff x="-14313" y="-2"/>
              <a:chExt cx="7002942" cy="346549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E5BF4AD-1960-E8DB-178E-3A82B8C151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4299" y="-2"/>
                <a:ext cx="3359933" cy="34654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BDC1A09-4645-0724-9222-F1E71ACA3A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89660" y="0"/>
                <a:ext cx="3298969" cy="34350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CF2D7399-F930-A1C8-2158-D0DD2DBED6CB}"/>
                  </a:ext>
                </a:extLst>
              </p:cNvPr>
              <p:cNvGrpSpPr/>
              <p:nvPr/>
            </p:nvGrpSpPr>
            <p:grpSpPr>
              <a:xfrm>
                <a:off x="-14313" y="0"/>
                <a:ext cx="5174142" cy="3419772"/>
                <a:chOff x="-14313" y="0"/>
                <a:chExt cx="5174142" cy="341977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7A9FE9B-B471-1CF6-31DD-D1F943562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8470" y="0"/>
                  <a:ext cx="3219848" cy="33723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B6DFEEC6-6FF9-D691-C005-8A75C4D3DB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4313" y="0"/>
                  <a:ext cx="3312684" cy="3338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660C433-4B89-BA34-5B4B-97FA3D424C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" y="0"/>
                  <a:ext cx="2351315" cy="24331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ADF1B5E9-6DBD-7178-45EC-40BF2A599D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30378" y="0"/>
                  <a:ext cx="3329451" cy="34197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1214BB6-51D6-81D5-5403-D127D77937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0" y="0"/>
                  <a:ext cx="1420586" cy="14042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866CA86B-F275-05D0-97E3-C1AE7983AB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0" y="0"/>
                  <a:ext cx="587829" cy="522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-2514600" y="-1000125"/>
            <a:ext cx="12592426" cy="8686800"/>
            <a:chOff x="-2514600" y="-1000125"/>
            <a:chExt cx="12592426" cy="8686800"/>
          </a:xfrm>
        </p:grpSpPr>
        <p:grpSp>
          <p:nvGrpSpPr>
            <p:cNvPr id="2" name="Group 40"/>
            <p:cNvGrpSpPr/>
            <p:nvPr/>
          </p:nvGrpSpPr>
          <p:grpSpPr>
            <a:xfrm rot="1194317">
              <a:off x="-1478010" y="1977723"/>
              <a:ext cx="9956971" cy="1626433"/>
              <a:chOff x="-812971" y="-29980"/>
              <a:chExt cx="9897011" cy="6902970"/>
            </a:xfrm>
          </p:grpSpPr>
          <p:grpSp>
            <p:nvGrpSpPr>
              <p:cNvPr id="3" name="Group 13"/>
              <p:cNvGrpSpPr/>
              <p:nvPr/>
            </p:nvGrpSpPr>
            <p:grpSpPr>
              <a:xfrm>
                <a:off x="-812971" y="-28556"/>
                <a:ext cx="2476879" cy="6901546"/>
                <a:chOff x="-812971" y="-5446"/>
                <a:chExt cx="5369416" cy="5065151"/>
              </a:xfrm>
            </p:grpSpPr>
            <p:sp>
              <p:nvSpPr>
                <p:cNvPr id="15" name="Rectangle 39"/>
                <p:cNvSpPr>
                  <a:spLocks noChangeArrowheads="1"/>
                </p:cNvSpPr>
                <p:nvPr/>
              </p:nvSpPr>
              <p:spPr bwMode="auto">
                <a:xfrm>
                  <a:off x="1854954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7" name="Rectangle 39"/>
                <p:cNvSpPr>
                  <a:spLocks noChangeArrowheads="1"/>
                </p:cNvSpPr>
                <p:nvPr/>
              </p:nvSpPr>
              <p:spPr bwMode="auto">
                <a:xfrm>
                  <a:off x="-812971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4" name="Group 13"/>
              <p:cNvGrpSpPr/>
              <p:nvPr/>
            </p:nvGrpSpPr>
            <p:grpSpPr>
              <a:xfrm>
                <a:off x="1662904" y="-29980"/>
                <a:ext cx="2476879" cy="6901546"/>
                <a:chOff x="-812971" y="-5446"/>
                <a:chExt cx="5369416" cy="5065151"/>
              </a:xfrm>
            </p:grpSpPr>
            <p:sp>
              <p:nvSpPr>
                <p:cNvPr id="33" name="Rectangle 39"/>
                <p:cNvSpPr>
                  <a:spLocks noChangeArrowheads="1"/>
                </p:cNvSpPr>
                <p:nvPr/>
              </p:nvSpPr>
              <p:spPr bwMode="auto">
                <a:xfrm>
                  <a:off x="1854954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4" name="Rectangle 39"/>
                <p:cNvSpPr>
                  <a:spLocks noChangeArrowheads="1"/>
                </p:cNvSpPr>
                <p:nvPr/>
              </p:nvSpPr>
              <p:spPr bwMode="auto">
                <a:xfrm>
                  <a:off x="-812971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5" name="Group 13"/>
              <p:cNvGrpSpPr/>
              <p:nvPr/>
            </p:nvGrpSpPr>
            <p:grpSpPr>
              <a:xfrm>
                <a:off x="4138782" y="-28556"/>
                <a:ext cx="2476879" cy="6901546"/>
                <a:chOff x="-812971" y="-5446"/>
                <a:chExt cx="5369416" cy="5065151"/>
              </a:xfrm>
            </p:grpSpPr>
            <p:sp>
              <p:nvSpPr>
                <p:cNvPr id="36" name="Rectangle 39"/>
                <p:cNvSpPr>
                  <a:spLocks noChangeArrowheads="1"/>
                </p:cNvSpPr>
                <p:nvPr/>
              </p:nvSpPr>
              <p:spPr bwMode="auto">
                <a:xfrm>
                  <a:off x="1854954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7" name="Rectangle 39"/>
                <p:cNvSpPr>
                  <a:spLocks noChangeArrowheads="1"/>
                </p:cNvSpPr>
                <p:nvPr/>
              </p:nvSpPr>
              <p:spPr bwMode="auto">
                <a:xfrm>
                  <a:off x="-812971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" name="Group 13"/>
              <p:cNvGrpSpPr/>
              <p:nvPr/>
            </p:nvGrpSpPr>
            <p:grpSpPr>
              <a:xfrm>
                <a:off x="6607161" y="-28556"/>
                <a:ext cx="2476879" cy="6901546"/>
                <a:chOff x="-812971" y="-5446"/>
                <a:chExt cx="5369416" cy="5065151"/>
              </a:xfrm>
            </p:grpSpPr>
            <p:sp>
              <p:nvSpPr>
                <p:cNvPr id="39" name="Rectangle 39"/>
                <p:cNvSpPr>
                  <a:spLocks noChangeArrowheads="1"/>
                </p:cNvSpPr>
                <p:nvPr/>
              </p:nvSpPr>
              <p:spPr bwMode="auto">
                <a:xfrm>
                  <a:off x="1854954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0" name="Rectangle 39"/>
                <p:cNvSpPr>
                  <a:spLocks noChangeArrowheads="1"/>
                </p:cNvSpPr>
                <p:nvPr/>
              </p:nvSpPr>
              <p:spPr bwMode="auto">
                <a:xfrm>
                  <a:off x="-812971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5" name="Group 40"/>
            <p:cNvGrpSpPr/>
            <p:nvPr/>
          </p:nvGrpSpPr>
          <p:grpSpPr>
            <a:xfrm rot="20420958">
              <a:off x="120855" y="2116453"/>
              <a:ext cx="9956971" cy="1626433"/>
              <a:chOff x="-812971" y="-29980"/>
              <a:chExt cx="9897011" cy="6902970"/>
            </a:xfrm>
          </p:grpSpPr>
          <p:grpSp>
            <p:nvGrpSpPr>
              <p:cNvPr id="26" name="Group 13"/>
              <p:cNvGrpSpPr/>
              <p:nvPr/>
            </p:nvGrpSpPr>
            <p:grpSpPr>
              <a:xfrm>
                <a:off x="-812971" y="-28556"/>
                <a:ext cx="2476878" cy="6901546"/>
                <a:chOff x="-812971" y="-5446"/>
                <a:chExt cx="5369416" cy="5065151"/>
              </a:xfrm>
            </p:grpSpPr>
            <p:sp>
              <p:nvSpPr>
                <p:cNvPr id="42" name="Rectangle 39"/>
                <p:cNvSpPr>
                  <a:spLocks noChangeArrowheads="1"/>
                </p:cNvSpPr>
                <p:nvPr/>
              </p:nvSpPr>
              <p:spPr bwMode="auto">
                <a:xfrm>
                  <a:off x="1854954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3" name="Rectangle 39"/>
                <p:cNvSpPr>
                  <a:spLocks noChangeArrowheads="1"/>
                </p:cNvSpPr>
                <p:nvPr/>
              </p:nvSpPr>
              <p:spPr bwMode="auto">
                <a:xfrm>
                  <a:off x="-812971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7" name="Group 13"/>
              <p:cNvGrpSpPr/>
              <p:nvPr/>
            </p:nvGrpSpPr>
            <p:grpSpPr>
              <a:xfrm>
                <a:off x="1662904" y="-29980"/>
                <a:ext cx="2476878" cy="6901546"/>
                <a:chOff x="-812971" y="-5446"/>
                <a:chExt cx="5369416" cy="5065151"/>
              </a:xfrm>
            </p:grpSpPr>
            <p:sp>
              <p:nvSpPr>
                <p:cNvPr id="38" name="Rectangle 39"/>
                <p:cNvSpPr>
                  <a:spLocks noChangeArrowheads="1"/>
                </p:cNvSpPr>
                <p:nvPr/>
              </p:nvSpPr>
              <p:spPr bwMode="auto">
                <a:xfrm>
                  <a:off x="1854954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41" name="Rectangle 39"/>
                <p:cNvSpPr>
                  <a:spLocks noChangeArrowheads="1"/>
                </p:cNvSpPr>
                <p:nvPr/>
              </p:nvSpPr>
              <p:spPr bwMode="auto">
                <a:xfrm>
                  <a:off x="-812971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8" name="Group 13"/>
              <p:cNvGrpSpPr/>
              <p:nvPr/>
            </p:nvGrpSpPr>
            <p:grpSpPr>
              <a:xfrm>
                <a:off x="4138782" y="-28556"/>
                <a:ext cx="2476878" cy="6901546"/>
                <a:chOff x="-812971" y="-5446"/>
                <a:chExt cx="5369416" cy="5065151"/>
              </a:xfrm>
            </p:grpSpPr>
            <p:sp>
              <p:nvSpPr>
                <p:cNvPr id="32" name="Rectangle 39"/>
                <p:cNvSpPr>
                  <a:spLocks noChangeArrowheads="1"/>
                </p:cNvSpPr>
                <p:nvPr/>
              </p:nvSpPr>
              <p:spPr bwMode="auto">
                <a:xfrm>
                  <a:off x="1854954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5" name="Rectangle 39"/>
                <p:cNvSpPr>
                  <a:spLocks noChangeArrowheads="1"/>
                </p:cNvSpPr>
                <p:nvPr/>
              </p:nvSpPr>
              <p:spPr bwMode="auto">
                <a:xfrm>
                  <a:off x="-812971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9" name="Group 13"/>
              <p:cNvGrpSpPr/>
              <p:nvPr/>
            </p:nvGrpSpPr>
            <p:grpSpPr>
              <a:xfrm>
                <a:off x="6607161" y="-28556"/>
                <a:ext cx="2476878" cy="6901546"/>
                <a:chOff x="-812971" y="-5446"/>
                <a:chExt cx="5369416" cy="5065151"/>
              </a:xfrm>
            </p:grpSpPr>
            <p:sp>
              <p:nvSpPr>
                <p:cNvPr id="30" name="Rectangle 39"/>
                <p:cNvSpPr>
                  <a:spLocks noChangeArrowheads="1"/>
                </p:cNvSpPr>
                <p:nvPr/>
              </p:nvSpPr>
              <p:spPr bwMode="auto">
                <a:xfrm>
                  <a:off x="1854954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1" name="Rectangle 30"/>
                <p:cNvSpPr>
                  <a:spLocks noChangeArrowheads="1"/>
                </p:cNvSpPr>
                <p:nvPr/>
              </p:nvSpPr>
              <p:spPr bwMode="auto">
                <a:xfrm>
                  <a:off x="-812971" y="-5446"/>
                  <a:ext cx="2701491" cy="5065151"/>
                </a:xfrm>
                <a:prstGeom prst="rect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4" name="Rectangle 43"/>
            <p:cNvSpPr/>
            <p:nvPr/>
          </p:nvSpPr>
          <p:spPr>
            <a:xfrm>
              <a:off x="0" y="3139440"/>
              <a:ext cx="9144000" cy="37185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/>
            <p:cNvCxnSpPr/>
            <p:nvPr/>
          </p:nvCxnSpPr>
          <p:spPr>
            <a:xfrm rot="5400000" flipH="1" flipV="1">
              <a:off x="1645920" y="2042160"/>
              <a:ext cx="1493520" cy="6705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844040" y="3246120"/>
              <a:ext cx="4219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A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12720" y="1066800"/>
              <a:ext cx="4363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B</a:t>
              </a:r>
            </a:p>
          </p:txBody>
        </p:sp>
        <p:sp>
          <p:nvSpPr>
            <p:cNvPr id="51" name="Right Arrow 50"/>
            <p:cNvSpPr/>
            <p:nvPr/>
          </p:nvSpPr>
          <p:spPr>
            <a:xfrm rot="1380202">
              <a:off x="464819" y="1645922"/>
              <a:ext cx="594360" cy="4267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ight Arrow 51"/>
            <p:cNvSpPr/>
            <p:nvPr/>
          </p:nvSpPr>
          <p:spPr>
            <a:xfrm rot="20224188">
              <a:off x="7978142" y="1554481"/>
              <a:ext cx="594360" cy="42672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/>
            <p:cNvCxnSpPr/>
            <p:nvPr/>
          </p:nvCxnSpPr>
          <p:spPr>
            <a:xfrm rot="16200000" flipV="1">
              <a:off x="5829300" y="2049780"/>
              <a:ext cx="1493520" cy="7162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5897880" y="975360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C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97040" y="3154680"/>
              <a:ext cx="468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D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2011680" y="1676400"/>
              <a:ext cx="4206240" cy="14782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60" idx="0"/>
            </p:cNvCxnSpPr>
            <p:nvPr/>
          </p:nvCxnSpPr>
          <p:spPr>
            <a:xfrm>
              <a:off x="2682240" y="1676400"/>
              <a:ext cx="4348999" cy="14782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057400" y="3139440"/>
              <a:ext cx="4846320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-2514600" y="-1000125"/>
              <a:ext cx="9067800" cy="86868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6810375" y="3067050"/>
              <a:ext cx="161925" cy="142875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5400000" flipH="1" flipV="1">
              <a:off x="624840" y="1737360"/>
              <a:ext cx="2804160" cy="1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0800000">
              <a:off x="-837556" y="2043512"/>
              <a:ext cx="2894165" cy="105100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1417320" y="2316480"/>
              <a:ext cx="503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sym typeface="Symbol"/>
                </a:rPr>
                <a:t></a:t>
              </a:r>
              <a:r>
                <a:rPr lang="en-US" sz="2800" baseline="-25000" dirty="0" err="1">
                  <a:solidFill>
                    <a:schemeClr val="bg1"/>
                  </a:solidFill>
                  <a:sym typeface="Symbol"/>
                </a:rPr>
                <a:t>i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453640" y="2331720"/>
              <a:ext cx="503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sym typeface="Symbol"/>
                </a:rPr>
                <a:t></a:t>
              </a:r>
              <a:r>
                <a:rPr lang="en-US" sz="2800" baseline="-25000" dirty="0" err="1">
                  <a:solidFill>
                    <a:schemeClr val="bg1"/>
                  </a:solidFill>
                  <a:sym typeface="Symbol"/>
                </a:rPr>
                <a:t>i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0" name="Arc 89"/>
            <p:cNvSpPr/>
            <p:nvPr/>
          </p:nvSpPr>
          <p:spPr>
            <a:xfrm>
              <a:off x="1859280" y="2758440"/>
              <a:ext cx="792480" cy="731520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989320" y="2316480"/>
              <a:ext cx="503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sym typeface="Symbol"/>
                </a:rPr>
                <a:t></a:t>
              </a:r>
              <a:r>
                <a:rPr lang="en-US" sz="2800" baseline="-25000" dirty="0">
                  <a:solidFill>
                    <a:schemeClr val="bg1"/>
                  </a:solidFill>
                  <a:sym typeface="Symbol"/>
                </a:rPr>
                <a:t>r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2" name="Arc 91"/>
            <p:cNvSpPr/>
            <p:nvPr/>
          </p:nvSpPr>
          <p:spPr>
            <a:xfrm flipH="1">
              <a:off x="6400800" y="2758440"/>
              <a:ext cx="487680" cy="731520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842760" y="2468880"/>
              <a:ext cx="5030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sym typeface="Symbol"/>
                </a:rPr>
                <a:t></a:t>
              </a:r>
              <a:r>
                <a:rPr lang="en-US" sz="2800" baseline="-25000" dirty="0">
                  <a:solidFill>
                    <a:schemeClr val="bg1"/>
                  </a:solidFill>
                  <a:sym typeface="Symbol"/>
                </a:rPr>
                <a:t>r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 rot="5400000" flipH="1" flipV="1">
              <a:off x="5501640" y="1722120"/>
              <a:ext cx="2804160" cy="15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10800000" flipV="1">
              <a:off x="6903720" y="2286000"/>
              <a:ext cx="2240282" cy="8229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rot="16200000" flipH="1">
            <a:off x="1321593" y="3964782"/>
            <a:ext cx="2195513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V="1">
            <a:off x="1843088" y="3279775"/>
            <a:ext cx="1468437" cy="1212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>
            <a:grpSpLocks/>
          </p:cNvGrpSpPr>
          <p:nvPr/>
        </p:nvGrpSpPr>
        <p:grpSpPr bwMode="auto">
          <a:xfrm rot="-5400000">
            <a:off x="4729162" y="3711576"/>
            <a:ext cx="180975" cy="5632450"/>
            <a:chOff x="5539563" y="956930"/>
            <a:chExt cx="180753" cy="5633484"/>
          </a:xfrm>
        </p:grpSpPr>
        <p:sp>
          <p:nvSpPr>
            <p:cNvPr id="16" name="Rectangle 15"/>
            <p:cNvSpPr/>
            <p:nvPr/>
          </p:nvSpPr>
          <p:spPr>
            <a:xfrm>
              <a:off x="5539563" y="956931"/>
              <a:ext cx="180753" cy="5623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50663" y="975984"/>
              <a:ext cx="158555" cy="128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550663" y="1128412"/>
              <a:ext cx="158555" cy="128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550663" y="1280840"/>
              <a:ext cx="158555" cy="128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50663" y="1433268"/>
              <a:ext cx="158555" cy="128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550663" y="1585696"/>
              <a:ext cx="158555" cy="128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550663" y="1738124"/>
              <a:ext cx="158555" cy="128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550663" y="1890552"/>
              <a:ext cx="158555" cy="128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550663" y="2042980"/>
              <a:ext cx="158555" cy="128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50663" y="2195408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550663" y="2347836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550663" y="2500264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550663" y="2652692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550663" y="2805120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550663" y="2957548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550663" y="3109976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550663" y="3262404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5550663" y="3414832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550663" y="3567260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550663" y="3719688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550663" y="3872116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550663" y="4024544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550663" y="4176972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550663" y="4329400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550663" y="4481827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550663" y="4634255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550663" y="4786683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550663" y="4939111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550663" y="5091539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5550663" y="5243967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5550663" y="5396395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5550663" y="5548823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550663" y="5701251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550663" y="5853679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550663" y="6006107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550663" y="6158535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550663" y="6310963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550663" y="6463391"/>
              <a:ext cx="158555" cy="1270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/>
          <p:nvPr/>
        </p:nvCxnSpPr>
        <p:spPr>
          <a:xfrm rot="16200000" flipH="1">
            <a:off x="1729581" y="4491832"/>
            <a:ext cx="2195513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6200000" flipH="1">
            <a:off x="2527300" y="4494213"/>
            <a:ext cx="2193925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200000" flipH="1">
            <a:off x="1804194" y="3547269"/>
            <a:ext cx="2195512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6200000" flipH="1">
            <a:off x="3263900" y="4481513"/>
            <a:ext cx="2193925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6200000" flipH="1">
            <a:off x="2241550" y="3130550"/>
            <a:ext cx="2195513" cy="16621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4930775" y="4495800"/>
            <a:ext cx="2176463" cy="16621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 flipH="1" flipV="1">
            <a:off x="3326607" y="3931443"/>
            <a:ext cx="2825750" cy="21510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0800000" flipV="1">
            <a:off x="2160588" y="3686175"/>
            <a:ext cx="1468437" cy="1214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0800000" flipV="1">
            <a:off x="2478088" y="4094163"/>
            <a:ext cx="1468437" cy="1212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10800000" flipV="1">
            <a:off x="2825750" y="4516438"/>
            <a:ext cx="1468438" cy="1212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391150" y="3708400"/>
            <a:ext cx="1308100" cy="1084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H="1" flipV="1">
            <a:off x="4129088" y="4240213"/>
            <a:ext cx="2482850" cy="187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048250" y="4160838"/>
            <a:ext cx="1309688" cy="1084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676775" y="4627563"/>
            <a:ext cx="1308100" cy="10842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162" name="TextBox 89"/>
          <p:cNvSpPr txBox="1">
            <a:spLocks noChangeArrowheads="1"/>
          </p:cNvSpPr>
          <p:nvPr/>
        </p:nvSpPr>
        <p:spPr bwMode="auto">
          <a:xfrm>
            <a:off x="2184400" y="1319213"/>
            <a:ext cx="27273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Wave Crests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rot="5400000">
            <a:off x="2789238" y="2535238"/>
            <a:ext cx="1266825" cy="25082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18162" idx="2"/>
          </p:cNvCxnSpPr>
          <p:nvPr/>
        </p:nvCxnSpPr>
        <p:spPr>
          <a:xfrm rot="16200000" flipH="1">
            <a:off x="2751138" y="2824163"/>
            <a:ext cx="2001837" cy="40798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18162" idx="2"/>
          </p:cNvCxnSpPr>
          <p:nvPr/>
        </p:nvCxnSpPr>
        <p:spPr>
          <a:xfrm rot="16200000" flipH="1">
            <a:off x="3224213" y="2351088"/>
            <a:ext cx="2076450" cy="14287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166" name="TextBox 99"/>
          <p:cNvSpPr txBox="1">
            <a:spLocks noChangeArrowheads="1"/>
          </p:cNvSpPr>
          <p:nvPr/>
        </p:nvSpPr>
        <p:spPr bwMode="auto">
          <a:xfrm>
            <a:off x="5514975" y="1320800"/>
            <a:ext cx="11271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Rays</a:t>
            </a:r>
          </a:p>
        </p:txBody>
      </p:sp>
      <p:cxnSp>
        <p:nvCxnSpPr>
          <p:cNvPr id="101" name="Straight Arrow Connector 100"/>
          <p:cNvCxnSpPr>
            <a:stCxn id="518166" idx="2"/>
          </p:cNvCxnSpPr>
          <p:nvPr/>
        </p:nvCxnSpPr>
        <p:spPr>
          <a:xfrm rot="16200000" flipH="1">
            <a:off x="5359400" y="2747963"/>
            <a:ext cx="2119313" cy="6810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18166" idx="2"/>
          </p:cNvCxnSpPr>
          <p:nvPr/>
        </p:nvCxnSpPr>
        <p:spPr>
          <a:xfrm rot="5400000">
            <a:off x="5194300" y="2679700"/>
            <a:ext cx="1535113" cy="23336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6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9.1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/>
              <a:t>A specular reflector is ……..</a:t>
            </a:r>
          </a:p>
          <a:p>
            <a:pPr>
              <a:buFontTx/>
              <a:buNone/>
              <a:defRPr/>
            </a:pPr>
            <a:endParaRPr lang="en-US" dirty="0"/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A reflector that is spectacular!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One that can cook a hot dog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Like a mirror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A rough surface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rot="16200000" flipH="1">
            <a:off x="1087437" y="3978276"/>
            <a:ext cx="2193925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2"/>
          <p:cNvGrpSpPr>
            <a:grpSpLocks/>
          </p:cNvGrpSpPr>
          <p:nvPr/>
        </p:nvGrpSpPr>
        <p:grpSpPr bwMode="auto">
          <a:xfrm rot="-5400000">
            <a:off x="4493419" y="3725069"/>
            <a:ext cx="180975" cy="5634037"/>
            <a:chOff x="5539563" y="956930"/>
            <a:chExt cx="180753" cy="5633484"/>
          </a:xfrm>
        </p:grpSpPr>
        <p:sp>
          <p:nvSpPr>
            <p:cNvPr id="16" name="Rectangle 15"/>
            <p:cNvSpPr/>
            <p:nvPr/>
          </p:nvSpPr>
          <p:spPr>
            <a:xfrm>
              <a:off x="5539563" y="956930"/>
              <a:ext cx="180753" cy="5623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50662" y="97597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550662" y="112836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550662" y="128074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50662" y="143313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550662" y="158551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550662" y="173790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550662" y="189028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550662" y="204267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50662" y="219505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550662" y="234744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550662" y="249982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550662" y="265221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550662" y="280459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550662" y="295698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550662" y="310936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550662" y="326175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5550662" y="341413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550662" y="356652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550662" y="371890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550662" y="387129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550662" y="4023679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550662" y="4176064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550662" y="4328450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550662" y="4480835"/>
              <a:ext cx="158555" cy="1285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550661" y="4634806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550661" y="4787191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550661" y="4939576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550661" y="5091961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5550661" y="5244346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5550661" y="5396731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5550661" y="5549116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550661" y="5701501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550661" y="5853886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550661" y="6006271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550661" y="6158656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550661" y="6311041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550661" y="6463426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/>
          <p:nvPr/>
        </p:nvCxnSpPr>
        <p:spPr>
          <a:xfrm rot="16200000" flipH="1">
            <a:off x="1494631" y="4506120"/>
            <a:ext cx="2193925" cy="1662112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6200000" flipH="1">
            <a:off x="2290762" y="4508501"/>
            <a:ext cx="2195513" cy="1662112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200000" flipH="1">
            <a:off x="1570037" y="3560763"/>
            <a:ext cx="2193925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6200000" flipH="1">
            <a:off x="3028156" y="4495007"/>
            <a:ext cx="2195513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6200000" flipH="1">
            <a:off x="2005807" y="3144044"/>
            <a:ext cx="2195512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4695825" y="4510088"/>
            <a:ext cx="2174875" cy="16605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 flipH="1" flipV="1">
            <a:off x="3092451" y="3944937"/>
            <a:ext cx="2824162" cy="21510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H="1" flipV="1">
            <a:off x="3894138" y="4254500"/>
            <a:ext cx="2482850" cy="187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203" name="TextBox 99"/>
          <p:cNvSpPr txBox="1">
            <a:spLocks noChangeArrowheads="1"/>
          </p:cNvSpPr>
          <p:nvPr/>
        </p:nvSpPr>
        <p:spPr bwMode="auto">
          <a:xfrm>
            <a:off x="5278438" y="1335088"/>
            <a:ext cx="11287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Rays</a:t>
            </a:r>
          </a:p>
        </p:txBody>
      </p:sp>
      <p:cxnSp>
        <p:nvCxnSpPr>
          <p:cNvPr id="101" name="Straight Arrow Connector 100"/>
          <p:cNvCxnSpPr>
            <a:stCxn id="520203" idx="2"/>
          </p:cNvCxnSpPr>
          <p:nvPr/>
        </p:nvCxnSpPr>
        <p:spPr>
          <a:xfrm rot="16200000" flipH="1">
            <a:off x="5124451" y="2762250"/>
            <a:ext cx="2119312" cy="68103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20203" idx="2"/>
          </p:cNvCxnSpPr>
          <p:nvPr/>
        </p:nvCxnSpPr>
        <p:spPr>
          <a:xfrm rot="5400000">
            <a:off x="4959351" y="2693987"/>
            <a:ext cx="1535112" cy="23336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 rot="-5400000">
            <a:off x="4790281" y="2336007"/>
            <a:ext cx="180975" cy="5634038"/>
            <a:chOff x="5539563" y="956930"/>
            <a:chExt cx="180753" cy="5633484"/>
          </a:xfrm>
        </p:grpSpPr>
        <p:sp>
          <p:nvSpPr>
            <p:cNvPr id="16" name="Rectangle 15"/>
            <p:cNvSpPr/>
            <p:nvPr/>
          </p:nvSpPr>
          <p:spPr>
            <a:xfrm>
              <a:off x="5539563" y="956930"/>
              <a:ext cx="180753" cy="5623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50663" y="97597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550663" y="112836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550663" y="128074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50663" y="143313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550663" y="158551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550663" y="173790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5550663" y="189028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550663" y="204267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550663" y="219505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5550663" y="234744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550663" y="249982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5550663" y="265221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550663" y="280459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550663" y="295698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550663" y="310936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550663" y="326175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5550663" y="341413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550663" y="356652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550663" y="371890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550663" y="387129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550663" y="402367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550663" y="417606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550663" y="4328449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550663" y="4480834"/>
              <a:ext cx="158555" cy="12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550663" y="4634807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550663" y="4787192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5550663" y="4939577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550663" y="5091962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5550663" y="5244347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5550663" y="5396732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5550663" y="5549117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550663" y="5701502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550663" y="5853887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550663" y="6006272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550663" y="6158657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550663" y="6311042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550663" y="6463427"/>
              <a:ext cx="158555" cy="1269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/>
          <p:nvPr/>
        </p:nvCxnSpPr>
        <p:spPr>
          <a:xfrm rot="16200000" flipH="1">
            <a:off x="2586832" y="3118644"/>
            <a:ext cx="2195512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200000" flipH="1">
            <a:off x="1865312" y="2171701"/>
            <a:ext cx="2193925" cy="16637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H="1" flipV="1">
            <a:off x="4190207" y="2866231"/>
            <a:ext cx="2482850" cy="18780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H="1" flipV="1">
            <a:off x="2832894" y="3358356"/>
            <a:ext cx="3327400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222" name="TextBox 62"/>
          <p:cNvSpPr txBox="1">
            <a:spLocks noChangeArrowheads="1"/>
          </p:cNvSpPr>
          <p:nvPr/>
        </p:nvSpPr>
        <p:spPr bwMode="auto">
          <a:xfrm>
            <a:off x="3883025" y="3432175"/>
            <a:ext cx="8985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dirty="0">
                <a:sym typeface="Symbol" pitchFamily="18" charset="2"/>
              </a:rPr>
              <a:t></a:t>
            </a:r>
            <a:endParaRPr lang="en-US" sz="4000" dirty="0"/>
          </a:p>
        </p:txBody>
      </p:sp>
      <p:sp>
        <p:nvSpPr>
          <p:cNvPr id="521223" name="TextBox 65"/>
          <p:cNvSpPr txBox="1">
            <a:spLocks noChangeArrowheads="1"/>
          </p:cNvSpPr>
          <p:nvPr/>
        </p:nvSpPr>
        <p:spPr bwMode="auto">
          <a:xfrm>
            <a:off x="4724400" y="3449638"/>
            <a:ext cx="90011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dirty="0">
                <a:sym typeface="Symbol" pitchFamily="18" charset="2"/>
              </a:rPr>
              <a:t></a:t>
            </a:r>
            <a:endParaRPr lang="en-US" sz="40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9.2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/>
              <a:t>A diffuse reflector is ……..</a:t>
            </a:r>
          </a:p>
          <a:p>
            <a:pPr>
              <a:buFontTx/>
              <a:buNone/>
              <a:defRPr/>
            </a:pPr>
            <a:endParaRPr lang="en-US" dirty="0"/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A reflector that is spectacular!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One that can cook a hot dog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Like a mirror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A rough surface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9"/>
          <p:cNvGrpSpPr>
            <a:grpSpLocks/>
          </p:cNvGrpSpPr>
          <p:nvPr/>
        </p:nvGrpSpPr>
        <p:grpSpPr bwMode="auto">
          <a:xfrm rot="1063169">
            <a:off x="2445689" y="5737591"/>
            <a:ext cx="5533086" cy="1090247"/>
            <a:chOff x="539762" y="0"/>
            <a:chExt cx="6524625" cy="1333500"/>
          </a:xfrm>
        </p:grpSpPr>
        <p:sp>
          <p:nvSpPr>
            <p:cNvPr id="74" name="Freeform 73"/>
            <p:cNvSpPr/>
            <p:nvPr/>
          </p:nvSpPr>
          <p:spPr>
            <a:xfrm>
              <a:off x="540443" y="-558"/>
              <a:ext cx="6523860" cy="1333948"/>
            </a:xfrm>
            <a:custGeom>
              <a:avLst/>
              <a:gdLst>
                <a:gd name="connsiteX0" fmla="*/ 0 w 6524625"/>
                <a:gd name="connsiteY0" fmla="*/ 857250 h 1333500"/>
                <a:gd name="connsiteX1" fmla="*/ 733425 w 6524625"/>
                <a:gd name="connsiteY1" fmla="*/ 247650 h 1333500"/>
                <a:gd name="connsiteX2" fmla="*/ 1495425 w 6524625"/>
                <a:gd name="connsiteY2" fmla="*/ 666750 h 1333500"/>
                <a:gd name="connsiteX3" fmla="*/ 2257425 w 6524625"/>
                <a:gd name="connsiteY3" fmla="*/ 104775 h 1333500"/>
                <a:gd name="connsiteX4" fmla="*/ 2628900 w 6524625"/>
                <a:gd name="connsiteY4" fmla="*/ 876300 h 1333500"/>
                <a:gd name="connsiteX5" fmla="*/ 3305175 w 6524625"/>
                <a:gd name="connsiteY5" fmla="*/ 1143000 h 1333500"/>
                <a:gd name="connsiteX6" fmla="*/ 3905250 w 6524625"/>
                <a:gd name="connsiteY6" fmla="*/ 514350 h 1333500"/>
                <a:gd name="connsiteX7" fmla="*/ 4676775 w 6524625"/>
                <a:gd name="connsiteY7" fmla="*/ 95250 h 1333500"/>
                <a:gd name="connsiteX8" fmla="*/ 5657850 w 6524625"/>
                <a:gd name="connsiteY8" fmla="*/ 228600 h 1333500"/>
                <a:gd name="connsiteX9" fmla="*/ 6496050 w 6524625"/>
                <a:gd name="connsiteY9" fmla="*/ 0 h 1333500"/>
                <a:gd name="connsiteX10" fmla="*/ 6524625 w 6524625"/>
                <a:gd name="connsiteY10" fmla="*/ 161925 h 1333500"/>
                <a:gd name="connsiteX11" fmla="*/ 5553075 w 6524625"/>
                <a:gd name="connsiteY11" fmla="*/ 390525 h 1333500"/>
                <a:gd name="connsiteX12" fmla="*/ 4686300 w 6524625"/>
                <a:gd name="connsiteY12" fmla="*/ 257175 h 1333500"/>
                <a:gd name="connsiteX13" fmla="*/ 3952875 w 6524625"/>
                <a:gd name="connsiteY13" fmla="*/ 714375 h 1333500"/>
                <a:gd name="connsiteX14" fmla="*/ 3352800 w 6524625"/>
                <a:gd name="connsiteY14" fmla="*/ 1333500 h 1333500"/>
                <a:gd name="connsiteX15" fmla="*/ 2486025 w 6524625"/>
                <a:gd name="connsiteY15" fmla="*/ 1000125 h 1333500"/>
                <a:gd name="connsiteX16" fmla="*/ 2171700 w 6524625"/>
                <a:gd name="connsiteY16" fmla="*/ 371475 h 1333500"/>
                <a:gd name="connsiteX17" fmla="*/ 1457325 w 6524625"/>
                <a:gd name="connsiteY17" fmla="*/ 876300 h 1333500"/>
                <a:gd name="connsiteX18" fmla="*/ 733425 w 6524625"/>
                <a:gd name="connsiteY18" fmla="*/ 447675 h 1333500"/>
                <a:gd name="connsiteX19" fmla="*/ 114300 w 6524625"/>
                <a:gd name="connsiteY19" fmla="*/ 1009650 h 1333500"/>
                <a:gd name="connsiteX20" fmla="*/ 0 w 6524625"/>
                <a:gd name="connsiteY20" fmla="*/ 85725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24625" h="1333500">
                  <a:moveTo>
                    <a:pt x="0" y="857250"/>
                  </a:moveTo>
                  <a:lnTo>
                    <a:pt x="733425" y="247650"/>
                  </a:lnTo>
                  <a:lnTo>
                    <a:pt x="1495425" y="666750"/>
                  </a:lnTo>
                  <a:lnTo>
                    <a:pt x="2257425" y="104775"/>
                  </a:lnTo>
                  <a:lnTo>
                    <a:pt x="2628900" y="876300"/>
                  </a:lnTo>
                  <a:lnTo>
                    <a:pt x="3305175" y="1143000"/>
                  </a:lnTo>
                  <a:lnTo>
                    <a:pt x="3905250" y="514350"/>
                  </a:lnTo>
                  <a:lnTo>
                    <a:pt x="4676775" y="95250"/>
                  </a:lnTo>
                  <a:lnTo>
                    <a:pt x="5657850" y="228600"/>
                  </a:lnTo>
                  <a:lnTo>
                    <a:pt x="6496050" y="0"/>
                  </a:lnTo>
                  <a:lnTo>
                    <a:pt x="6524625" y="161925"/>
                  </a:lnTo>
                  <a:lnTo>
                    <a:pt x="5553075" y="390525"/>
                  </a:lnTo>
                  <a:lnTo>
                    <a:pt x="4686300" y="257175"/>
                  </a:lnTo>
                  <a:lnTo>
                    <a:pt x="3952875" y="714375"/>
                  </a:lnTo>
                  <a:lnTo>
                    <a:pt x="3352800" y="1333500"/>
                  </a:lnTo>
                  <a:lnTo>
                    <a:pt x="2486025" y="1000125"/>
                  </a:lnTo>
                  <a:lnTo>
                    <a:pt x="2171700" y="371475"/>
                  </a:lnTo>
                  <a:lnTo>
                    <a:pt x="1457325" y="876300"/>
                  </a:lnTo>
                  <a:lnTo>
                    <a:pt x="733425" y="447675"/>
                  </a:lnTo>
                  <a:lnTo>
                    <a:pt x="114300" y="1009650"/>
                  </a:lnTo>
                  <a:lnTo>
                    <a:pt x="0" y="85725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6200000" flipV="1">
              <a:off x="1104035" y="390765"/>
              <a:ext cx="124269" cy="992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V="1">
              <a:off x="1219971" y="296194"/>
              <a:ext cx="312614" cy="2489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V="1">
              <a:off x="1393564" y="370212"/>
              <a:ext cx="401931" cy="3313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V="1">
              <a:off x="2056028" y="671447"/>
              <a:ext cx="108735" cy="86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V="1">
              <a:off x="2179900" y="563735"/>
              <a:ext cx="120385" cy="97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V="1">
              <a:off x="2330147" y="459142"/>
              <a:ext cx="118443" cy="954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V="1">
              <a:off x="2480780" y="350880"/>
              <a:ext cx="159219" cy="1272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V="1">
              <a:off x="2562460" y="276999"/>
              <a:ext cx="128152" cy="104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2740349" y="155883"/>
              <a:ext cx="159219" cy="129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V="1">
              <a:off x="3220929" y="938322"/>
              <a:ext cx="244654" cy="194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V="1">
              <a:off x="3382232" y="999085"/>
              <a:ext cx="242713" cy="189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V="1">
              <a:off x="3538160" y="1063415"/>
              <a:ext cx="221354" cy="174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74" idx="14"/>
            </p:cNvCxnSpPr>
            <p:nvPr/>
          </p:nvCxnSpPr>
          <p:spPr>
            <a:xfrm flipH="1" flipV="1">
              <a:off x="3696420" y="1086149"/>
              <a:ext cx="194686" cy="2465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V="1">
              <a:off x="4006634" y="995471"/>
              <a:ext cx="122328" cy="954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V="1">
              <a:off x="4148360" y="829009"/>
              <a:ext cx="133977" cy="110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 flipV="1">
              <a:off x="4292728" y="679590"/>
              <a:ext cx="143686" cy="10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V="1">
              <a:off x="4460325" y="512230"/>
              <a:ext cx="159219" cy="1272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V="1">
              <a:off x="4613658" y="434086"/>
              <a:ext cx="141745" cy="1123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V="1">
              <a:off x="4767403" y="355328"/>
              <a:ext cx="128152" cy="1010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V="1">
              <a:off x="4904175" y="265614"/>
              <a:ext cx="132036" cy="1029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V="1">
              <a:off x="5064935" y="185397"/>
              <a:ext cx="120385" cy="95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V="1">
              <a:off x="5181117" y="114810"/>
              <a:ext cx="192228" cy="146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V="1">
              <a:off x="5374465" y="139636"/>
              <a:ext cx="170869" cy="1403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V="1">
              <a:off x="5522293" y="163418"/>
              <a:ext cx="188344" cy="146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V="1">
              <a:off x="5674357" y="170870"/>
              <a:ext cx="199994" cy="1609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V="1">
              <a:off x="5823522" y="214352"/>
              <a:ext cx="178636" cy="1310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6200000" flipV="1">
              <a:off x="5963203" y="214560"/>
              <a:ext cx="184462" cy="1441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V="1">
              <a:off x="6141519" y="240763"/>
              <a:ext cx="118444" cy="97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V="1">
              <a:off x="6291980" y="204045"/>
              <a:ext cx="126211" cy="1010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V="1">
              <a:off x="6445782" y="162110"/>
              <a:ext cx="120385" cy="99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 flipV="1">
              <a:off x="6596042" y="117693"/>
              <a:ext cx="133978" cy="11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V="1">
              <a:off x="979049" y="487372"/>
              <a:ext cx="132036" cy="10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855276" y="612296"/>
              <a:ext cx="120385" cy="954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6200000" flipV="1">
              <a:off x="6754065" y="83153"/>
              <a:ext cx="124269" cy="1085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V="1">
              <a:off x="6897513" y="43637"/>
              <a:ext cx="137861" cy="110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16200000" flipV="1">
              <a:off x="3860270" y="1128656"/>
              <a:ext cx="122328" cy="97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16200000" flipV="1">
              <a:off x="2764825" y="615921"/>
              <a:ext cx="506783" cy="400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6200000" flipV="1">
              <a:off x="2619667" y="255119"/>
              <a:ext cx="532025" cy="4211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16200000" flipV="1">
              <a:off x="2917996" y="859447"/>
              <a:ext cx="198053" cy="1609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16200000" flipV="1">
              <a:off x="1658627" y="505654"/>
              <a:ext cx="401931" cy="3332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16200000" flipV="1">
              <a:off x="726966" y="721153"/>
              <a:ext cx="120385" cy="97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16200000" flipV="1">
              <a:off x="616240" y="821039"/>
              <a:ext cx="120385" cy="973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/>
          <p:cNvCxnSpPr/>
          <p:nvPr/>
        </p:nvCxnSpPr>
        <p:spPr bwMode="auto">
          <a:xfrm rot="16200000" flipH="1">
            <a:off x="1948656" y="1632744"/>
            <a:ext cx="1793875" cy="14112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 bwMode="auto">
          <a:xfrm rot="16200000" flipH="1">
            <a:off x="2240757" y="4283868"/>
            <a:ext cx="1504950" cy="119221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16200000" flipH="1">
            <a:off x="2001838" y="3128963"/>
            <a:ext cx="2744787" cy="2236787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 bwMode="auto">
          <a:xfrm rot="16200000" flipH="1">
            <a:off x="1344613" y="2141537"/>
            <a:ext cx="1784350" cy="14382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 rot="16200000" flipH="1">
            <a:off x="2306638" y="2633663"/>
            <a:ext cx="4079875" cy="321627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 bwMode="auto">
          <a:xfrm rot="5400000" flipH="1" flipV="1">
            <a:off x="5462587" y="4838701"/>
            <a:ext cx="1914525" cy="9271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 bwMode="auto">
          <a:xfrm>
            <a:off x="3570288" y="5613401"/>
            <a:ext cx="338035" cy="1532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16200000" flipV="1">
            <a:off x="2112963" y="3228975"/>
            <a:ext cx="3635375" cy="10890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 bwMode="auto">
          <a:xfrm rot="16200000" flipH="1">
            <a:off x="838201" y="2584450"/>
            <a:ext cx="1784350" cy="14382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 bwMode="auto">
          <a:xfrm flipV="1">
            <a:off x="3896442" y="3613355"/>
            <a:ext cx="2961561" cy="217912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04F5C-85BC-8B1D-1B75-57980919C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C9A4E19B-5F62-D28D-FF91-DC0EF29A70B8}"/>
              </a:ext>
            </a:extLst>
          </p:cNvPr>
          <p:cNvSpPr/>
          <p:nvPr/>
        </p:nvSpPr>
        <p:spPr>
          <a:xfrm>
            <a:off x="4450620" y="3306094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37F14-90ED-EB4F-5B97-BE3EBB927A1A}"/>
              </a:ext>
            </a:extLst>
          </p:cNvPr>
          <p:cNvSpPr/>
          <p:nvPr/>
        </p:nvSpPr>
        <p:spPr>
          <a:xfrm>
            <a:off x="3215641" y="3048000"/>
            <a:ext cx="792480" cy="7620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67D9D99-CA90-091E-6E6B-366D4921A290}"/>
              </a:ext>
            </a:extLst>
          </p:cNvPr>
          <p:cNvSpPr/>
          <p:nvPr/>
        </p:nvSpPr>
        <p:spPr>
          <a:xfrm>
            <a:off x="2087880" y="2834640"/>
            <a:ext cx="1280160" cy="123444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AFE79BC-C504-4F2A-F386-BC8BC5C69FF9}"/>
              </a:ext>
            </a:extLst>
          </p:cNvPr>
          <p:cNvSpPr/>
          <p:nvPr/>
        </p:nvSpPr>
        <p:spPr>
          <a:xfrm>
            <a:off x="-487680" y="2042160"/>
            <a:ext cx="2606040" cy="26670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E52644B-C64E-ACAB-DC61-F43343D20E80}"/>
              </a:ext>
            </a:extLst>
          </p:cNvPr>
          <p:cNvSpPr/>
          <p:nvPr/>
        </p:nvSpPr>
        <p:spPr>
          <a:xfrm>
            <a:off x="975360" y="2651760"/>
            <a:ext cx="1706880" cy="173736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2CA2BD-7B6C-6B3C-E425-70FB9AE9ADB6}"/>
              </a:ext>
            </a:extLst>
          </p:cNvPr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AF235-8424-7E46-6070-3E5C9D1C8B5B}"/>
              </a:ext>
            </a:extLst>
          </p:cNvPr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450E96-F849-F396-78F5-8910848768DF}"/>
              </a:ext>
            </a:extLst>
          </p:cNvPr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F7C3A9-6875-BB8B-1CD6-D655D68DDB6A}"/>
              </a:ext>
            </a:extLst>
          </p:cNvPr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3D1E24-612D-528D-04EB-046A55DE5A1C}"/>
              </a:ext>
            </a:extLst>
          </p:cNvPr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32B82C-3480-D817-BAA2-8B6B31AECFB7}"/>
              </a:ext>
            </a:extLst>
          </p:cNvPr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7726F5-6C74-4E52-E3C4-D04683959520}"/>
              </a:ext>
            </a:extLst>
          </p:cNvPr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8E8ECEF-7020-21E5-36A3-86E11EEB42AD}"/>
              </a:ext>
            </a:extLst>
          </p:cNvPr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26BB6C0-02A2-05D6-BE16-AF353F736D2B}"/>
              </a:ext>
            </a:extLst>
          </p:cNvPr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5909CB-14DE-CFF3-53DF-8D7AC25ADC6A}"/>
              </a:ext>
            </a:extLst>
          </p:cNvPr>
          <p:cNvSpPr/>
          <p:nvPr/>
        </p:nvSpPr>
        <p:spPr>
          <a:xfrm>
            <a:off x="77596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B57D22-85C5-43B3-BF64-0DEB08F1E823}"/>
              </a:ext>
            </a:extLst>
          </p:cNvPr>
          <p:cNvSpPr/>
          <p:nvPr/>
        </p:nvSpPr>
        <p:spPr>
          <a:xfrm>
            <a:off x="172283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8986B9-11C4-0239-E058-505AABA2A771}"/>
              </a:ext>
            </a:extLst>
          </p:cNvPr>
          <p:cNvSpPr/>
          <p:nvPr/>
        </p:nvSpPr>
        <p:spPr>
          <a:xfrm>
            <a:off x="263972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7616DC-DD7F-42F0-4520-53AC369159E4}"/>
              </a:ext>
            </a:extLst>
          </p:cNvPr>
          <p:cNvSpPr/>
          <p:nvPr/>
        </p:nvSpPr>
        <p:spPr>
          <a:xfrm>
            <a:off x="353662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94FBFA-7D12-811F-7DCB-7EAD33C88FBC}"/>
              </a:ext>
            </a:extLst>
          </p:cNvPr>
          <p:cNvSpPr/>
          <p:nvPr/>
        </p:nvSpPr>
        <p:spPr>
          <a:xfrm>
            <a:off x="448349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31FD81-7B96-031B-5510-36C62163EE78}"/>
              </a:ext>
            </a:extLst>
          </p:cNvPr>
          <p:cNvSpPr/>
          <p:nvPr/>
        </p:nvSpPr>
        <p:spPr>
          <a:xfrm>
            <a:off x="540038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527B8F-1FC0-EBBF-723F-DAD63E651B74}"/>
              </a:ext>
            </a:extLst>
          </p:cNvPr>
          <p:cNvSpPr/>
          <p:nvPr/>
        </p:nvSpPr>
        <p:spPr>
          <a:xfrm>
            <a:off x="629728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25AAA-17AB-96D8-4B02-30B0F1F3B500}"/>
              </a:ext>
            </a:extLst>
          </p:cNvPr>
          <p:cNvSpPr/>
          <p:nvPr/>
        </p:nvSpPr>
        <p:spPr>
          <a:xfrm>
            <a:off x="724415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0ADE84-7B57-8EB4-BE2D-57BF182BE4E3}"/>
              </a:ext>
            </a:extLst>
          </p:cNvPr>
          <p:cNvSpPr/>
          <p:nvPr/>
        </p:nvSpPr>
        <p:spPr>
          <a:xfrm>
            <a:off x="816104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37228E-9515-3F8B-4594-08E63FF9CDCE}"/>
              </a:ext>
            </a:extLst>
          </p:cNvPr>
          <p:cNvSpPr/>
          <p:nvPr/>
        </p:nvSpPr>
        <p:spPr>
          <a:xfrm>
            <a:off x="82343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BEC6A2-09A8-519E-B451-A026AB0CFDBA}"/>
              </a:ext>
            </a:extLst>
          </p:cNvPr>
          <p:cNvSpPr/>
          <p:nvPr/>
        </p:nvSpPr>
        <p:spPr>
          <a:xfrm>
            <a:off x="177030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0D4E598-334D-1EBB-957C-72B615D0BA44}"/>
              </a:ext>
            </a:extLst>
          </p:cNvPr>
          <p:cNvSpPr/>
          <p:nvPr/>
        </p:nvSpPr>
        <p:spPr>
          <a:xfrm>
            <a:off x="268719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F57FA5F-51DA-BF5B-7D76-58A7CA5C5139}"/>
              </a:ext>
            </a:extLst>
          </p:cNvPr>
          <p:cNvSpPr/>
          <p:nvPr/>
        </p:nvSpPr>
        <p:spPr>
          <a:xfrm>
            <a:off x="358409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7526FFF-6672-28CF-D0DB-3AA0E05157BC}"/>
              </a:ext>
            </a:extLst>
          </p:cNvPr>
          <p:cNvSpPr/>
          <p:nvPr/>
        </p:nvSpPr>
        <p:spPr>
          <a:xfrm>
            <a:off x="453096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645136-D423-0E87-69D2-BA2B789FE31A}"/>
              </a:ext>
            </a:extLst>
          </p:cNvPr>
          <p:cNvSpPr/>
          <p:nvPr/>
        </p:nvSpPr>
        <p:spPr>
          <a:xfrm>
            <a:off x="544785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BB15ED-4C3C-1755-BEB0-25AA5581BB6C}"/>
              </a:ext>
            </a:extLst>
          </p:cNvPr>
          <p:cNvSpPr/>
          <p:nvPr/>
        </p:nvSpPr>
        <p:spPr>
          <a:xfrm>
            <a:off x="634475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26E0BD-E696-2668-146C-AC0BDAC9551F}"/>
              </a:ext>
            </a:extLst>
          </p:cNvPr>
          <p:cNvSpPr/>
          <p:nvPr/>
        </p:nvSpPr>
        <p:spPr>
          <a:xfrm>
            <a:off x="729162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7C5E2A7-D407-592D-1EDE-A42AAE1E97D7}"/>
              </a:ext>
            </a:extLst>
          </p:cNvPr>
          <p:cNvSpPr/>
          <p:nvPr/>
        </p:nvSpPr>
        <p:spPr>
          <a:xfrm>
            <a:off x="820851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7FDC50-C182-BA4E-CBCC-BAA16D9922E3}"/>
              </a:ext>
            </a:extLst>
          </p:cNvPr>
          <p:cNvSpPr/>
          <p:nvPr/>
        </p:nvSpPr>
        <p:spPr>
          <a:xfrm>
            <a:off x="82593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C25CCBF-2778-6BF3-13F5-24277DA0EA1E}"/>
              </a:ext>
            </a:extLst>
          </p:cNvPr>
          <p:cNvSpPr/>
          <p:nvPr/>
        </p:nvSpPr>
        <p:spPr>
          <a:xfrm>
            <a:off x="177280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AD0B29-4224-88EB-6F6F-7D06AF2C5711}"/>
              </a:ext>
            </a:extLst>
          </p:cNvPr>
          <p:cNvSpPr/>
          <p:nvPr/>
        </p:nvSpPr>
        <p:spPr>
          <a:xfrm>
            <a:off x="268969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102251A-44AF-E8DF-BE67-DE4CC18D9E33}"/>
              </a:ext>
            </a:extLst>
          </p:cNvPr>
          <p:cNvSpPr/>
          <p:nvPr/>
        </p:nvSpPr>
        <p:spPr>
          <a:xfrm>
            <a:off x="358659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11920F3-DFA8-9326-557D-C9D65EC3DDEB}"/>
              </a:ext>
            </a:extLst>
          </p:cNvPr>
          <p:cNvSpPr/>
          <p:nvPr/>
        </p:nvSpPr>
        <p:spPr>
          <a:xfrm>
            <a:off x="453346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820B3A-705B-FCA5-EEAB-C485E9F4B88B}"/>
              </a:ext>
            </a:extLst>
          </p:cNvPr>
          <p:cNvSpPr/>
          <p:nvPr/>
        </p:nvSpPr>
        <p:spPr>
          <a:xfrm>
            <a:off x="545035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A216195-D80F-7711-35C4-750BD5402F10}"/>
              </a:ext>
            </a:extLst>
          </p:cNvPr>
          <p:cNvSpPr/>
          <p:nvPr/>
        </p:nvSpPr>
        <p:spPr>
          <a:xfrm>
            <a:off x="634725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E47F19-9609-40A4-4825-DDDB4DB36242}"/>
              </a:ext>
            </a:extLst>
          </p:cNvPr>
          <p:cNvSpPr/>
          <p:nvPr/>
        </p:nvSpPr>
        <p:spPr>
          <a:xfrm>
            <a:off x="729412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2390FF-C128-3B7C-9B25-E5CA322B070F}"/>
              </a:ext>
            </a:extLst>
          </p:cNvPr>
          <p:cNvSpPr/>
          <p:nvPr/>
        </p:nvSpPr>
        <p:spPr>
          <a:xfrm>
            <a:off x="821101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0D171F-F16E-8553-AC8C-27E9CF17806C}"/>
              </a:ext>
            </a:extLst>
          </p:cNvPr>
          <p:cNvCxnSpPr/>
          <p:nvPr/>
        </p:nvCxnSpPr>
        <p:spPr>
          <a:xfrm flipH="1">
            <a:off x="0" y="3462520"/>
            <a:ext cx="4660023" cy="1612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36885B7-945F-B820-9CD4-D448C4FBB78F}"/>
              </a:ext>
            </a:extLst>
          </p:cNvPr>
          <p:cNvCxnSpPr>
            <a:endCxn id="28" idx="0"/>
          </p:cNvCxnSpPr>
          <p:nvPr/>
        </p:nvCxnSpPr>
        <p:spPr>
          <a:xfrm rot="16200000" flipH="1">
            <a:off x="2100376" y="4498544"/>
            <a:ext cx="1022100" cy="315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802A468-7105-F6F1-5E59-BCF837DABB0B}"/>
              </a:ext>
            </a:extLst>
          </p:cNvPr>
          <p:cNvCxnSpPr/>
          <p:nvPr/>
        </p:nvCxnSpPr>
        <p:spPr>
          <a:xfrm>
            <a:off x="6488493" y="1437307"/>
            <a:ext cx="975360" cy="8382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02242357-296C-B2A5-EE42-B0241EA15C6C}"/>
              </a:ext>
            </a:extLst>
          </p:cNvPr>
          <p:cNvSpPr/>
          <p:nvPr/>
        </p:nvSpPr>
        <p:spPr>
          <a:xfrm>
            <a:off x="4450620" y="3306094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BC9C57B-DF7E-EC27-56A6-8E0404D5925C}"/>
              </a:ext>
            </a:extLst>
          </p:cNvPr>
          <p:cNvSpPr/>
          <p:nvPr/>
        </p:nvSpPr>
        <p:spPr>
          <a:xfrm>
            <a:off x="2926080" y="2727960"/>
            <a:ext cx="1381343" cy="13731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0D94B5A-C7E8-2C03-DC04-9513BCB94BC5}"/>
              </a:ext>
            </a:extLst>
          </p:cNvPr>
          <p:cNvSpPr/>
          <p:nvPr/>
        </p:nvSpPr>
        <p:spPr>
          <a:xfrm>
            <a:off x="1356360" y="2148840"/>
            <a:ext cx="2636520" cy="24841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4FD6F6-C129-0CB0-962E-2B0A7A5F45C9}"/>
              </a:ext>
            </a:extLst>
          </p:cNvPr>
          <p:cNvSpPr/>
          <p:nvPr/>
        </p:nvSpPr>
        <p:spPr>
          <a:xfrm>
            <a:off x="-1630680" y="929640"/>
            <a:ext cx="5029200" cy="49530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C32BD8-059E-FF75-BCDE-7DBC6731C47C}"/>
              </a:ext>
            </a:extLst>
          </p:cNvPr>
          <p:cNvSpPr/>
          <p:nvPr/>
        </p:nvSpPr>
        <p:spPr>
          <a:xfrm>
            <a:off x="-106680" y="1478280"/>
            <a:ext cx="3794760" cy="393192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A7D811-1E2F-4F77-C777-3CAB54C43CF5}"/>
              </a:ext>
            </a:extLst>
          </p:cNvPr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85E61DF-68D0-869D-7B06-F764B9EEEF98}"/>
              </a:ext>
            </a:extLst>
          </p:cNvPr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EFCE640-EB61-C0C7-3E0C-F156E41E6017}"/>
              </a:ext>
            </a:extLst>
          </p:cNvPr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7A22A5E-CA34-1835-C42F-66E929DBF343}"/>
              </a:ext>
            </a:extLst>
          </p:cNvPr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BB05BFF-C09A-E4F3-ABD6-010C461F3C00}"/>
              </a:ext>
            </a:extLst>
          </p:cNvPr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CA4905-BBD2-155E-599F-5448D5A03879}"/>
              </a:ext>
            </a:extLst>
          </p:cNvPr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F9E25D0-B904-0F85-CFF4-6BEA0917F13E}"/>
              </a:ext>
            </a:extLst>
          </p:cNvPr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0C78576-7562-3ACF-BE42-6582056FB5E3}"/>
              </a:ext>
            </a:extLst>
          </p:cNvPr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7D322EA-98B7-383B-0D31-2D19A427F692}"/>
              </a:ext>
            </a:extLst>
          </p:cNvPr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C7C18ED-C933-61F3-323A-B30BD27AE8B4}"/>
              </a:ext>
            </a:extLst>
          </p:cNvPr>
          <p:cNvSpPr/>
          <p:nvPr/>
        </p:nvSpPr>
        <p:spPr>
          <a:xfrm>
            <a:off x="77596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019E677-85E6-869A-564C-FDAD264B0F4B}"/>
              </a:ext>
            </a:extLst>
          </p:cNvPr>
          <p:cNvSpPr/>
          <p:nvPr/>
        </p:nvSpPr>
        <p:spPr>
          <a:xfrm>
            <a:off x="172283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0F50A07-F470-C7AE-4CBA-8E5033D7C92F}"/>
              </a:ext>
            </a:extLst>
          </p:cNvPr>
          <p:cNvSpPr/>
          <p:nvPr/>
        </p:nvSpPr>
        <p:spPr>
          <a:xfrm>
            <a:off x="263972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908E0F6-29CA-6104-27E7-CE1648079522}"/>
              </a:ext>
            </a:extLst>
          </p:cNvPr>
          <p:cNvSpPr/>
          <p:nvPr/>
        </p:nvSpPr>
        <p:spPr>
          <a:xfrm>
            <a:off x="353662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10D50CF-808F-286B-5246-EDD9BB4AF845}"/>
              </a:ext>
            </a:extLst>
          </p:cNvPr>
          <p:cNvSpPr/>
          <p:nvPr/>
        </p:nvSpPr>
        <p:spPr>
          <a:xfrm>
            <a:off x="448349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F38C107-B23F-4346-E479-B163BD2D89FA}"/>
              </a:ext>
            </a:extLst>
          </p:cNvPr>
          <p:cNvSpPr/>
          <p:nvPr/>
        </p:nvSpPr>
        <p:spPr>
          <a:xfrm>
            <a:off x="540038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AA25D66-1D3E-081E-6ADD-2860D01A6F39}"/>
              </a:ext>
            </a:extLst>
          </p:cNvPr>
          <p:cNvSpPr/>
          <p:nvPr/>
        </p:nvSpPr>
        <p:spPr>
          <a:xfrm>
            <a:off x="629728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3BAB152-6A1F-5142-7C6C-2341619FF1F3}"/>
              </a:ext>
            </a:extLst>
          </p:cNvPr>
          <p:cNvSpPr/>
          <p:nvPr/>
        </p:nvSpPr>
        <p:spPr>
          <a:xfrm>
            <a:off x="724415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A597A64-4FC5-F5A5-D15F-A3F836D83CC8}"/>
              </a:ext>
            </a:extLst>
          </p:cNvPr>
          <p:cNvSpPr/>
          <p:nvPr/>
        </p:nvSpPr>
        <p:spPr>
          <a:xfrm>
            <a:off x="816104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9008234-A487-291D-1EC2-4413189A9F7B}"/>
              </a:ext>
            </a:extLst>
          </p:cNvPr>
          <p:cNvSpPr/>
          <p:nvPr/>
        </p:nvSpPr>
        <p:spPr>
          <a:xfrm>
            <a:off x="82343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4A8417E-A4E5-2C92-039A-DC4F5255B3CF}"/>
              </a:ext>
            </a:extLst>
          </p:cNvPr>
          <p:cNvSpPr/>
          <p:nvPr/>
        </p:nvSpPr>
        <p:spPr>
          <a:xfrm>
            <a:off x="177030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B88E41E-CB2E-508E-2DD7-C42C83B8911F}"/>
              </a:ext>
            </a:extLst>
          </p:cNvPr>
          <p:cNvSpPr/>
          <p:nvPr/>
        </p:nvSpPr>
        <p:spPr>
          <a:xfrm>
            <a:off x="268719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E066198-A284-1333-6810-12765F335366}"/>
              </a:ext>
            </a:extLst>
          </p:cNvPr>
          <p:cNvSpPr/>
          <p:nvPr/>
        </p:nvSpPr>
        <p:spPr>
          <a:xfrm>
            <a:off x="358409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FFBBD6-BE1D-AD13-E3A1-E0FDAD3AE775}"/>
              </a:ext>
            </a:extLst>
          </p:cNvPr>
          <p:cNvSpPr/>
          <p:nvPr/>
        </p:nvSpPr>
        <p:spPr>
          <a:xfrm>
            <a:off x="453096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5664D56-8230-6F8B-B374-71760CF04A00}"/>
              </a:ext>
            </a:extLst>
          </p:cNvPr>
          <p:cNvSpPr/>
          <p:nvPr/>
        </p:nvSpPr>
        <p:spPr>
          <a:xfrm>
            <a:off x="544785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7C57EE3-2B9C-9158-6C2F-1F1A3802CDA3}"/>
              </a:ext>
            </a:extLst>
          </p:cNvPr>
          <p:cNvSpPr/>
          <p:nvPr/>
        </p:nvSpPr>
        <p:spPr>
          <a:xfrm>
            <a:off x="634475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113913-29A4-2679-02AA-77D0056143AB}"/>
              </a:ext>
            </a:extLst>
          </p:cNvPr>
          <p:cNvSpPr/>
          <p:nvPr/>
        </p:nvSpPr>
        <p:spPr>
          <a:xfrm>
            <a:off x="729162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1C3C3FC-00D2-422C-9C4B-75B1F956A915}"/>
              </a:ext>
            </a:extLst>
          </p:cNvPr>
          <p:cNvSpPr/>
          <p:nvPr/>
        </p:nvSpPr>
        <p:spPr>
          <a:xfrm>
            <a:off x="820851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B8B657E-1512-5CC2-0228-BEB12BFA28D9}"/>
              </a:ext>
            </a:extLst>
          </p:cNvPr>
          <p:cNvSpPr/>
          <p:nvPr/>
        </p:nvSpPr>
        <p:spPr>
          <a:xfrm>
            <a:off x="82593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CC99C92-397A-EF92-B25E-79751E64D57F}"/>
              </a:ext>
            </a:extLst>
          </p:cNvPr>
          <p:cNvSpPr/>
          <p:nvPr/>
        </p:nvSpPr>
        <p:spPr>
          <a:xfrm>
            <a:off x="177280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7625EF4-6097-B300-AE1F-11397A4C68BC}"/>
              </a:ext>
            </a:extLst>
          </p:cNvPr>
          <p:cNvSpPr/>
          <p:nvPr/>
        </p:nvSpPr>
        <p:spPr>
          <a:xfrm>
            <a:off x="268969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97ADE4C-5C78-C898-05CC-F87800E8EE1D}"/>
              </a:ext>
            </a:extLst>
          </p:cNvPr>
          <p:cNvSpPr/>
          <p:nvPr/>
        </p:nvSpPr>
        <p:spPr>
          <a:xfrm>
            <a:off x="358659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9A6F2DC-397A-EF11-3EE9-B46298DA52F5}"/>
              </a:ext>
            </a:extLst>
          </p:cNvPr>
          <p:cNvSpPr/>
          <p:nvPr/>
        </p:nvSpPr>
        <p:spPr>
          <a:xfrm>
            <a:off x="453346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991A747-9F60-E8BB-561B-BBEFE2153069}"/>
              </a:ext>
            </a:extLst>
          </p:cNvPr>
          <p:cNvSpPr/>
          <p:nvPr/>
        </p:nvSpPr>
        <p:spPr>
          <a:xfrm>
            <a:off x="545035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AC1451D-5869-14C0-0624-3AFA22007D82}"/>
              </a:ext>
            </a:extLst>
          </p:cNvPr>
          <p:cNvSpPr/>
          <p:nvPr/>
        </p:nvSpPr>
        <p:spPr>
          <a:xfrm>
            <a:off x="634725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3B3BCC7-62A6-3D43-ACDE-BE1F9322CB3F}"/>
              </a:ext>
            </a:extLst>
          </p:cNvPr>
          <p:cNvSpPr/>
          <p:nvPr/>
        </p:nvSpPr>
        <p:spPr>
          <a:xfrm>
            <a:off x="729412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04BC2C6-18C2-BD5D-7B8B-FB2535BB3D26}"/>
              </a:ext>
            </a:extLst>
          </p:cNvPr>
          <p:cNvSpPr/>
          <p:nvPr/>
        </p:nvSpPr>
        <p:spPr>
          <a:xfrm>
            <a:off x="821101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D6D5208-D357-C36B-8FD2-313E0DDD85EE}"/>
              </a:ext>
            </a:extLst>
          </p:cNvPr>
          <p:cNvCxnSpPr>
            <a:stCxn id="65" idx="7"/>
          </p:cNvCxnSpPr>
          <p:nvPr/>
        </p:nvCxnSpPr>
        <p:spPr>
          <a:xfrm rot="16200000" flipV="1">
            <a:off x="996360" y="-264840"/>
            <a:ext cx="3374800" cy="39044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EF721FB-77D0-74E0-C40C-7A2A882B4D8D}"/>
              </a:ext>
            </a:extLst>
          </p:cNvPr>
          <p:cNvCxnSpPr/>
          <p:nvPr/>
        </p:nvCxnSpPr>
        <p:spPr>
          <a:xfrm rot="5400000" flipH="1" flipV="1">
            <a:off x="2849880" y="807720"/>
            <a:ext cx="1036320" cy="97536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2241B9A-827E-0C57-D3BD-E35E8C0A7813}"/>
              </a:ext>
            </a:extLst>
          </p:cNvPr>
          <p:cNvSpPr/>
          <p:nvPr/>
        </p:nvSpPr>
        <p:spPr>
          <a:xfrm>
            <a:off x="-33080" y="0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AA14D7C-5BBD-145C-D525-4F86E7D18A88}"/>
              </a:ext>
            </a:extLst>
          </p:cNvPr>
          <p:cNvGrpSpPr/>
          <p:nvPr/>
        </p:nvGrpSpPr>
        <p:grpSpPr>
          <a:xfrm>
            <a:off x="-106680" y="-2"/>
            <a:ext cx="7995123" cy="6858002"/>
            <a:chOff x="-106680" y="-2"/>
            <a:chExt cx="7995123" cy="6858002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BF3E771-E488-557C-82FA-E3354F816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329" y="-2"/>
              <a:ext cx="6729114" cy="68580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C0706F3-0C1A-FAA0-7213-3B8DD5446906}"/>
                </a:ext>
              </a:extLst>
            </p:cNvPr>
            <p:cNvGrpSpPr/>
            <p:nvPr/>
          </p:nvGrpSpPr>
          <p:grpSpPr>
            <a:xfrm>
              <a:off x="-106680" y="-2"/>
              <a:ext cx="7095309" cy="6858002"/>
              <a:chOff x="-106680" y="-2"/>
              <a:chExt cx="7095309" cy="6858002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900F083-BBDB-0EF7-6F2E-243F7DA42B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3080" y="-2"/>
                <a:ext cx="6107312" cy="62211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CB4438D-6C60-2545-8FB9-FF8D14307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4929" y="0"/>
                <a:ext cx="6743700" cy="6858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2D89A939-D249-8093-CF2D-4C6C61BC60CF}"/>
                  </a:ext>
                </a:extLst>
              </p:cNvPr>
              <p:cNvGrpSpPr/>
              <p:nvPr/>
            </p:nvGrpSpPr>
            <p:grpSpPr>
              <a:xfrm>
                <a:off x="-106680" y="0"/>
                <a:ext cx="5266509" cy="5319289"/>
                <a:chOff x="-106680" y="0"/>
                <a:chExt cx="5266509" cy="5319289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F0CE4383-409D-3F9A-C198-69F5091A37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33080" y="0"/>
                  <a:ext cx="4181398" cy="4389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EA91C66-1BB4-C045-4023-8F589BC21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4313" y="0"/>
                  <a:ext cx="3312684" cy="3338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705518FA-4CE4-E36F-3B44-0F2286773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" y="0"/>
                  <a:ext cx="2351315" cy="24331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38D7ECB9-EFED-1729-A5DD-2ECB83E2A5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-106680" y="0"/>
                  <a:ext cx="5266509" cy="531928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FD08BE9F-DD43-3547-6F33-341F05BBA8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0" y="0"/>
                  <a:ext cx="1420586" cy="140425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DC21D80-B3A7-AD69-2622-BCA4233E32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0" y="0"/>
                  <a:ext cx="587829" cy="52251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6DD51E2-8693-379A-4225-CBEFBA8F6FEE}"/>
              </a:ext>
            </a:extLst>
          </p:cNvPr>
          <p:cNvSpPr/>
          <p:nvPr/>
        </p:nvSpPr>
        <p:spPr>
          <a:xfrm>
            <a:off x="-1830638" y="5439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0FAFE09-6F0D-4009-B84B-1890A679D89F}"/>
              </a:ext>
            </a:extLst>
          </p:cNvPr>
          <p:cNvSpPr/>
          <p:nvPr/>
        </p:nvSpPr>
        <p:spPr>
          <a:xfrm>
            <a:off x="8659471" y="5439"/>
            <a:ext cx="18029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BEFFA7A-3959-8502-1E37-D3F1A32797BE}"/>
              </a:ext>
            </a:extLst>
          </p:cNvPr>
          <p:cNvSpPr/>
          <p:nvPr/>
        </p:nvSpPr>
        <p:spPr>
          <a:xfrm>
            <a:off x="-27641" y="5439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3058"/>
            <a:ext cx="8336280" cy="6373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/>
        </p:nvSpPr>
        <p:spPr>
          <a:xfrm>
            <a:off x="4450620" y="3306094"/>
            <a:ext cx="243800" cy="249074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15641" y="3048000"/>
            <a:ext cx="792480" cy="7620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087880" y="2834640"/>
            <a:ext cx="1280160" cy="123444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-487680" y="2042160"/>
            <a:ext cx="2606040" cy="266700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75360" y="2651760"/>
            <a:ext cx="1706880" cy="1737360"/>
          </a:xfrm>
          <a:prstGeom prst="ellipse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-1722120" y="-60960"/>
            <a:ext cx="10866120" cy="3413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8845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3532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52211" y="33485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4911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8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12871" y="33510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30977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25664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173531" y="33386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596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2283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639721" y="42504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3662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8349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00381" y="42529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29728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4415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61041" y="424050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2343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77030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87191" y="51673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409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53096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47851" y="51698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4475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9162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08511" y="51573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2593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77280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689691" y="60692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58659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53346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450351" y="607178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34725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29412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211011" y="6059290"/>
            <a:ext cx="164042" cy="1618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5" idx="7"/>
          </p:cNvCxnSpPr>
          <p:nvPr/>
        </p:nvCxnSpPr>
        <p:spPr>
          <a:xfrm rot="5400000" flipH="1" flipV="1">
            <a:off x="884203" y="-135615"/>
            <a:ext cx="3552182" cy="346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5240" y="-262310"/>
            <a:ext cx="3586190" cy="356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 flipH="1" flipV="1">
            <a:off x="-18754" y="-735500"/>
            <a:ext cx="3187405" cy="3149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 flipH="1" flipV="1">
            <a:off x="1811344" y="-316245"/>
            <a:ext cx="3755051" cy="3716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 flipH="1" flipV="1">
            <a:off x="-690812" y="-957854"/>
            <a:ext cx="3187405" cy="3149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 flipH="1" flipV="1">
            <a:off x="-1272930" y="-1315119"/>
            <a:ext cx="3187405" cy="3149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2695265" y="-270525"/>
            <a:ext cx="3755051" cy="3716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 flipH="1" flipV="1">
            <a:off x="3670626" y="-301005"/>
            <a:ext cx="3755051" cy="3716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 flipH="1" flipV="1">
            <a:off x="4493587" y="-270525"/>
            <a:ext cx="3755051" cy="3716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0" y="3462520"/>
            <a:ext cx="4660023" cy="16124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28" idx="0"/>
          </p:cNvCxnSpPr>
          <p:nvPr/>
        </p:nvCxnSpPr>
        <p:spPr>
          <a:xfrm rot="16200000" flipH="1">
            <a:off x="2100376" y="4498544"/>
            <a:ext cx="1022100" cy="315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6488493" y="1437307"/>
            <a:ext cx="975360" cy="8382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 descr="F:\DCIM\100CASIO\CIMG01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33744" cy="71503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223.14.1</a:t>
            </a:r>
          </a:p>
        </p:txBody>
      </p:sp>
      <p:sp>
        <p:nvSpPr>
          <p:cNvPr id="15872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3765884" cy="4525963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To the left is a photo of several light beams. Is the light traveling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from the right to the left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From the left to the right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Can’t tell</a:t>
            </a:r>
          </a:p>
        </p:txBody>
      </p:sp>
      <p:sp>
        <p:nvSpPr>
          <p:cNvPr id="158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74A1BC4-A70A-4755-A00C-15453D17F98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0872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9" t="21445" r="12709" b="15218"/>
          <a:stretch/>
        </p:blipFill>
        <p:spPr bwMode="auto">
          <a:xfrm>
            <a:off x="4268242" y="1708484"/>
            <a:ext cx="4917790" cy="323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DCIM\100CASIO\CIMG0136.JPG"/>
          <p:cNvPicPr>
            <a:picLocks noChangeAspect="1" noChangeArrowheads="1"/>
          </p:cNvPicPr>
          <p:nvPr/>
        </p:nvPicPr>
        <p:blipFill>
          <a:blip r:embed="rId2" cstate="print"/>
          <a:srcRect l="20833" t="31111" r="8333" b="23333"/>
          <a:stretch>
            <a:fillRect/>
          </a:stretch>
        </p:blipFill>
        <p:spPr bwMode="auto">
          <a:xfrm>
            <a:off x="-1" y="1315606"/>
            <a:ext cx="9144001" cy="4410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0338" y="576263"/>
            <a:ext cx="374332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223.14.1.5</a:t>
            </a:r>
          </a:p>
        </p:txBody>
      </p:sp>
      <p:sp>
        <p:nvSpPr>
          <p:cNvPr id="158724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600200"/>
            <a:ext cx="8085221" cy="4525963"/>
          </a:xfrm>
        </p:spPr>
        <p:txBody>
          <a:bodyPr>
            <a:normAutofit/>
          </a:bodyPr>
          <a:lstStyle/>
          <a:p>
            <a:pPr marL="609600" indent="-609600">
              <a:buNone/>
            </a:pPr>
            <a:r>
              <a:rPr lang="en-US" dirty="0"/>
              <a:t> We have found that when a wave enters a material, its speed may change. But we remember from wave theory	v=</a:t>
            </a:r>
            <a:r>
              <a:rPr lang="en-US" dirty="0" err="1"/>
              <a:t>λf</a:t>
            </a:r>
            <a:r>
              <a:rPr lang="en-US" dirty="0"/>
              <a:t>    But it is time to review: does λ change, or does f change? Wavelength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Frequency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Both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Can’t tell</a:t>
            </a:r>
          </a:p>
        </p:txBody>
      </p:sp>
      <p:sp>
        <p:nvSpPr>
          <p:cNvPr id="158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74A1BC4-A70A-4755-A00C-15453D17F98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98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233.14.2</a:t>
            </a:r>
          </a:p>
        </p:txBody>
      </p:sp>
      <p:sp>
        <p:nvSpPr>
          <p:cNvPr id="160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Suppose we have a material with an index of refraction of 2. What is the speed of the light in this material?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c/2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c/4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2c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4c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Can’t tell</a:t>
            </a:r>
          </a:p>
        </p:txBody>
      </p:sp>
      <p:sp>
        <p:nvSpPr>
          <p:cNvPr id="160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42DFDB-822F-490D-AC56-0E2BEEBF2788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063BAA-D2D7-4D39-A1AC-EB3C8385D73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61795" name="Text Box 3"/>
          <p:cNvSpPr txBox="1">
            <a:spLocks noChangeArrowheads="1"/>
          </p:cNvSpPr>
          <p:nvPr/>
        </p:nvSpPr>
        <p:spPr bwMode="auto">
          <a:xfrm>
            <a:off x="762000" y="1295400"/>
            <a:ext cx="76200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Light passes from a material with index of refraction 1.3 into one with index of refraction 1.2. Compared to the incident ray, the refracted ray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bends toward the normal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32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undeflected</a:t>
            </a:r>
            <a:r>
              <a:rPr lang="en-US" sz="3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bends away from the normal</a:t>
            </a:r>
          </a:p>
        </p:txBody>
      </p:sp>
      <p:sp>
        <p:nvSpPr>
          <p:cNvPr id="161796" name="Line 4"/>
          <p:cNvSpPr>
            <a:spLocks noChangeShapeType="1"/>
          </p:cNvSpPr>
          <p:nvPr/>
        </p:nvSpPr>
        <p:spPr bwMode="auto">
          <a:xfrm>
            <a:off x="2743200" y="990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1600200" y="0"/>
            <a:ext cx="647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Question 223.14.3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27B381-F9DD-483B-820F-F26E9F6A040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62819" name="Text Box 3"/>
          <p:cNvSpPr txBox="1">
            <a:spLocks noChangeArrowheads="1"/>
          </p:cNvSpPr>
          <p:nvPr/>
        </p:nvSpPr>
        <p:spPr bwMode="auto">
          <a:xfrm>
            <a:off x="609600" y="1179513"/>
            <a:ext cx="7620000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 beam 1 is an incident beam, which of the other four beams lines are reflected beams and which are refracted beams?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Only beam 2 is </a:t>
            </a:r>
            <a:b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reflected.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Only beam 4 is </a:t>
            </a:r>
            <a:b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reflected.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Beams 2 and 4 </a:t>
            </a:r>
            <a:b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 reflected.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Beams 2, 3, and 4 </a:t>
            </a:r>
            <a:b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 reflected.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All five of the </a:t>
            </a:r>
            <a:b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 lines are reflected. </a:t>
            </a:r>
          </a:p>
        </p:txBody>
      </p:sp>
      <p:sp>
        <p:nvSpPr>
          <p:cNvPr id="162820" name="Line 4"/>
          <p:cNvSpPr>
            <a:spLocks noChangeShapeType="1"/>
          </p:cNvSpPr>
          <p:nvPr/>
        </p:nvSpPr>
        <p:spPr bwMode="auto">
          <a:xfrm>
            <a:off x="2743200" y="990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2822" name="Rectangle 7"/>
          <p:cNvSpPr>
            <a:spLocks noChangeArrowheads="1"/>
          </p:cNvSpPr>
          <p:nvPr/>
        </p:nvSpPr>
        <p:spPr bwMode="auto">
          <a:xfrm>
            <a:off x="1600200" y="0"/>
            <a:ext cx="647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Question 223.14.4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66794A-5CE4-2357-96B5-22A86F428DB4}"/>
              </a:ext>
            </a:extLst>
          </p:cNvPr>
          <p:cNvGrpSpPr/>
          <p:nvPr/>
        </p:nvGrpSpPr>
        <p:grpSpPr>
          <a:xfrm>
            <a:off x="3769010" y="2301196"/>
            <a:ext cx="4917790" cy="3236495"/>
            <a:chOff x="8742505" y="2338518"/>
            <a:chExt cx="4917790" cy="3236495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2DF3AB5-6A92-CFFD-A5AF-4636F8BFA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59" t="21445" r="12709" b="15218"/>
            <a:stretch/>
          </p:blipFill>
          <p:spPr bwMode="auto">
            <a:xfrm>
              <a:off x="8742505" y="2338518"/>
              <a:ext cx="4917790" cy="3236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9ADB2DB-9CAE-EFF7-65CC-02E1372212B3}"/>
                </a:ext>
              </a:extLst>
            </p:cNvPr>
            <p:cNvSpPr/>
            <p:nvPr/>
          </p:nvSpPr>
          <p:spPr>
            <a:xfrm>
              <a:off x="10138979" y="2373773"/>
              <a:ext cx="292638" cy="3134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7E116BF-677C-2B78-FF12-C80E63AC31BE}"/>
                </a:ext>
              </a:extLst>
            </p:cNvPr>
            <p:cNvSpPr/>
            <p:nvPr/>
          </p:nvSpPr>
          <p:spPr>
            <a:xfrm>
              <a:off x="11432677" y="2411095"/>
              <a:ext cx="292638" cy="3134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E4EB6D8-F8A8-AEAF-403C-492A5E897686}"/>
                </a:ext>
              </a:extLst>
            </p:cNvPr>
            <p:cNvSpPr/>
            <p:nvPr/>
          </p:nvSpPr>
          <p:spPr>
            <a:xfrm>
              <a:off x="10462715" y="3661982"/>
              <a:ext cx="292638" cy="3134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E3F71AE-A1F2-618F-C90D-FE58E86279AA}"/>
                </a:ext>
              </a:extLst>
            </p:cNvPr>
            <p:cNvSpPr/>
            <p:nvPr/>
          </p:nvSpPr>
          <p:spPr>
            <a:xfrm>
              <a:off x="12070267" y="4019069"/>
              <a:ext cx="292638" cy="3134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7E4F0A-0539-AF18-F670-63906E9E193B}"/>
                </a:ext>
              </a:extLst>
            </p:cNvPr>
            <p:cNvSpPr/>
            <p:nvPr/>
          </p:nvSpPr>
          <p:spPr>
            <a:xfrm>
              <a:off x="12913134" y="2585260"/>
              <a:ext cx="292638" cy="3134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5CFEA0-41B8-BD50-02D0-D501D703CEA7}"/>
                </a:ext>
              </a:extLst>
            </p:cNvPr>
            <p:cNvSpPr/>
            <p:nvPr/>
          </p:nvSpPr>
          <p:spPr>
            <a:xfrm>
              <a:off x="12502583" y="5067205"/>
              <a:ext cx="292638" cy="31344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9528" y="3372787"/>
            <a:ext cx="7045377" cy="34852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754081" y="1347495"/>
            <a:ext cx="2374448" cy="20402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169996" y="1364983"/>
            <a:ext cx="2374448" cy="20402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1738050" y="3193714"/>
            <a:ext cx="4796852" cy="583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095984" y="3355492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29559" y="239792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636014" y="2388834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rot="16200000" flipH="1">
            <a:off x="3524494" y="4034158"/>
            <a:ext cx="2577429" cy="12864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58072" y="41778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54" name="Isosceles Triangle 53"/>
          <p:cNvSpPr/>
          <p:nvPr/>
        </p:nvSpPr>
        <p:spPr>
          <a:xfrm rot="8123550">
            <a:off x="2485743" y="1952342"/>
            <a:ext cx="228600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rot="2912541">
            <a:off x="5439364" y="2104436"/>
            <a:ext cx="228600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 rot="9010627">
            <a:off x="4835093" y="4835093"/>
            <a:ext cx="228600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62000" y="28194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Air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62000" y="33528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Glass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43000" y="800100"/>
            <a:ext cx="197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Incident Ray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715000" y="800100"/>
            <a:ext cx="2157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Reflected Ray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29200" y="6019800"/>
            <a:ext cx="2527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Transmitted Ray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11952" y="2895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35752" y="34290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Slow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78752" y="3505200"/>
            <a:ext cx="108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 (Large)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78752" y="2971800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 (Small)</a:t>
            </a:r>
          </a:p>
        </p:txBody>
      </p:sp>
      <p:sp>
        <p:nvSpPr>
          <p:cNvPr id="24" name="Arc 23"/>
          <p:cNvSpPr/>
          <p:nvPr/>
        </p:nvSpPr>
        <p:spPr>
          <a:xfrm rot="20585015">
            <a:off x="4032504" y="2706623"/>
            <a:ext cx="548640" cy="6583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6959837">
            <a:off x="3745992" y="2712719"/>
            <a:ext cx="548640" cy="6583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7417514">
            <a:off x="3962400" y="3477767"/>
            <a:ext cx="548640" cy="658368"/>
          </a:xfrm>
          <a:prstGeom prst="arc">
            <a:avLst>
              <a:gd name="adj1" fmla="val 17082057"/>
              <a:gd name="adj2" fmla="val 201986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CA48-7EB8-E918-8B9F-6E66BA28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90" y="832036"/>
            <a:ext cx="3059784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What is the direction of energy flow for a circular current loop?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Along the wire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Out of the battery and into the wire</a:t>
            </a:r>
          </a:p>
        </p:txBody>
      </p:sp>
      <p:sp>
        <p:nvSpPr>
          <p:cNvPr id="1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23FEBC-0DA0-545B-48B2-4720F3D3B66D}"/>
              </a:ext>
            </a:extLst>
          </p:cNvPr>
          <p:cNvSpPr/>
          <p:nvPr/>
        </p:nvSpPr>
        <p:spPr>
          <a:xfrm>
            <a:off x="3374796" y="1828800"/>
            <a:ext cx="4977352" cy="413836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555182F-2DF4-EBEF-8186-A47E129797EE}"/>
              </a:ext>
            </a:extLst>
          </p:cNvPr>
          <p:cNvSpPr/>
          <p:nvPr/>
        </p:nvSpPr>
        <p:spPr>
          <a:xfrm>
            <a:off x="3905352" y="2318995"/>
            <a:ext cx="3976540" cy="30578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B2D8FC-8D3B-5036-4A29-71F842CE286C}"/>
              </a:ext>
            </a:extLst>
          </p:cNvPr>
          <p:cNvCxnSpPr/>
          <p:nvPr/>
        </p:nvCxnSpPr>
        <p:spPr>
          <a:xfrm flipH="1">
            <a:off x="4204355" y="2073897"/>
            <a:ext cx="8861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2F54A0-813B-AC4C-C8A4-2FFC39CD15E5}"/>
              </a:ext>
            </a:extLst>
          </p:cNvPr>
          <p:cNvSpPr txBox="1"/>
          <p:nvPr/>
        </p:nvSpPr>
        <p:spPr>
          <a:xfrm>
            <a:off x="5090475" y="187218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0AB23-C715-1195-3676-810B66DCA3F9}"/>
              </a:ext>
            </a:extLst>
          </p:cNvPr>
          <p:cNvGrpSpPr/>
          <p:nvPr/>
        </p:nvGrpSpPr>
        <p:grpSpPr>
          <a:xfrm>
            <a:off x="7639788" y="2949761"/>
            <a:ext cx="954464" cy="1896443"/>
            <a:chOff x="6749267" y="1567907"/>
            <a:chExt cx="954464" cy="189644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75113F-060A-D33E-F606-41D2CF668E9D}"/>
                </a:ext>
              </a:extLst>
            </p:cNvPr>
            <p:cNvSpPr txBox="1"/>
            <p:nvPr/>
          </p:nvSpPr>
          <p:spPr>
            <a:xfrm>
              <a:off x="7338835" y="309501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B71B4B1B-7C36-AABF-CDE6-C7676818E7BF}"/>
                </a:ext>
              </a:extLst>
            </p:cNvPr>
            <p:cNvSpPr/>
            <p:nvPr/>
          </p:nvSpPr>
          <p:spPr>
            <a:xfrm>
              <a:off x="6749267" y="2498994"/>
              <a:ext cx="954464" cy="867267"/>
            </a:xfrm>
            <a:prstGeom prst="can">
              <a:avLst>
                <a:gd name="adj" fmla="val 722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BF9673E7-3652-EC2E-3471-DC8347301F8B}"/>
                </a:ext>
              </a:extLst>
            </p:cNvPr>
            <p:cNvSpPr/>
            <p:nvPr/>
          </p:nvSpPr>
          <p:spPr>
            <a:xfrm>
              <a:off x="6749267" y="1635122"/>
              <a:ext cx="954464" cy="945263"/>
            </a:xfrm>
            <a:prstGeom prst="can">
              <a:avLst>
                <a:gd name="adj" fmla="val 10185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62B7C3B9-FF07-2939-2061-08492E3B97F9}"/>
                </a:ext>
              </a:extLst>
            </p:cNvPr>
            <p:cNvSpPr/>
            <p:nvPr/>
          </p:nvSpPr>
          <p:spPr>
            <a:xfrm>
              <a:off x="7038953" y="1567907"/>
              <a:ext cx="341619" cy="88644"/>
            </a:xfrm>
            <a:prstGeom prst="ca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E889F6D-4B8A-2C0A-6EBC-5D35F8E1D765}"/>
                </a:ext>
              </a:extLst>
            </p:cNvPr>
            <p:cNvSpPr/>
            <p:nvPr/>
          </p:nvSpPr>
          <p:spPr>
            <a:xfrm>
              <a:off x="6915790" y="1631433"/>
              <a:ext cx="587946" cy="595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5298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4380" y="1514007"/>
            <a:ext cx="7045377" cy="34852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4833" y="3057993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 rot="5400000">
            <a:off x="1027549" y="2939250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116112" y="3075482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 rot="5400000">
            <a:off x="2888828" y="2956739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30117" y="2895600"/>
            <a:ext cx="310226" cy="3274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3809" y="2893102"/>
            <a:ext cx="310226" cy="3274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44912" y="3060491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rot="5400000">
            <a:off x="4717628" y="2941748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03888" y="2895600"/>
            <a:ext cx="310226" cy="3274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821181" y="3062989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 rot="5400000">
            <a:off x="6593897" y="2944246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80157" y="2898098"/>
            <a:ext cx="310226" cy="3274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4943" y="3065487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/>
          <p:nvPr/>
        </p:nvSpPr>
        <p:spPr>
          <a:xfrm rot="5400000">
            <a:off x="8477659" y="2946744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/>
          <p:nvPr/>
        </p:nvCxnSpPr>
        <p:spPr>
          <a:xfrm rot="16200000" flipH="1">
            <a:off x="3688557" y="3002756"/>
            <a:ext cx="730250" cy="39528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4110038"/>
            <a:ext cx="9144000" cy="27289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16200000" flipH="1">
            <a:off x="4740276" y="2468562"/>
            <a:ext cx="715962" cy="41116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2575719" y="3612356"/>
            <a:ext cx="700088" cy="3651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365" name="TextBox 11"/>
          <p:cNvSpPr txBox="1">
            <a:spLocks noChangeArrowheads="1"/>
          </p:cNvSpPr>
          <p:nvPr/>
        </p:nvSpPr>
        <p:spPr bwMode="auto">
          <a:xfrm>
            <a:off x="350838" y="5075238"/>
            <a:ext cx="27590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Rough Grass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2070100" y="1617663"/>
            <a:ext cx="3192463" cy="1754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H="1">
            <a:off x="3040063" y="1257300"/>
            <a:ext cx="3687762" cy="2027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1052513" y="2057400"/>
            <a:ext cx="263525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3365500" y="5284788"/>
            <a:ext cx="2725737" cy="388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22019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932781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 rot="14545132">
            <a:off x="2756694" y="651669"/>
            <a:ext cx="1873250" cy="30178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Arc 7"/>
          <p:cNvSpPr/>
          <p:nvPr/>
        </p:nvSpPr>
        <p:spPr>
          <a:xfrm rot="19944758">
            <a:off x="2111375" y="2230438"/>
            <a:ext cx="354013" cy="1308100"/>
          </a:xfrm>
          <a:prstGeom prst="arc">
            <a:avLst>
              <a:gd name="adj1" fmla="val 15081497"/>
              <a:gd name="adj2" fmla="val 112744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27374" name="TextBox 33"/>
          <p:cNvSpPr txBox="1">
            <a:spLocks noChangeArrowheads="1"/>
          </p:cNvSpPr>
          <p:nvPr/>
        </p:nvSpPr>
        <p:spPr bwMode="auto">
          <a:xfrm>
            <a:off x="4556125" y="304800"/>
            <a:ext cx="4003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Smooth Pavement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938" y="98425"/>
            <a:ext cx="9159876" cy="665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110038"/>
            <a:ext cx="9144000" cy="27289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4396581" y="4258469"/>
            <a:ext cx="731838" cy="41275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16200000" flipH="1">
            <a:off x="5470525" y="3763963"/>
            <a:ext cx="701675" cy="39687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3452019" y="4701381"/>
            <a:ext cx="304800" cy="19843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389" name="TextBox 11"/>
          <p:cNvSpPr txBox="1">
            <a:spLocks noChangeArrowheads="1"/>
          </p:cNvSpPr>
          <p:nvPr/>
        </p:nvSpPr>
        <p:spPr bwMode="auto">
          <a:xfrm>
            <a:off x="350838" y="5075238"/>
            <a:ext cx="27590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Rough Grass</a:t>
            </a:r>
          </a:p>
        </p:txBody>
      </p:sp>
      <p:sp>
        <p:nvSpPr>
          <p:cNvPr id="528390" name="TextBox 12"/>
          <p:cNvSpPr txBox="1">
            <a:spLocks noChangeArrowheads="1"/>
          </p:cNvSpPr>
          <p:nvPr/>
        </p:nvSpPr>
        <p:spPr bwMode="auto">
          <a:xfrm>
            <a:off x="4556125" y="304800"/>
            <a:ext cx="4003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Smooth Pavement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2070100" y="1617663"/>
            <a:ext cx="3192463" cy="1754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3040063" y="1257300"/>
            <a:ext cx="3687762" cy="2027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1052513" y="2057400"/>
            <a:ext cx="263525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365500" y="5284788"/>
            <a:ext cx="2725737" cy="388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22019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932781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 rot="14458673">
            <a:off x="3366294" y="1748631"/>
            <a:ext cx="1873250" cy="30178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Arc 7"/>
          <p:cNvSpPr/>
          <p:nvPr/>
        </p:nvSpPr>
        <p:spPr>
          <a:xfrm rot="19944758">
            <a:off x="2797175" y="3359150"/>
            <a:ext cx="354013" cy="1306513"/>
          </a:xfrm>
          <a:prstGeom prst="arc">
            <a:avLst>
              <a:gd name="adj1" fmla="val 15081497"/>
              <a:gd name="adj2" fmla="val 112744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110038"/>
            <a:ext cx="9144000" cy="27289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16200000" flipH="1">
            <a:off x="5920581" y="5798344"/>
            <a:ext cx="427038" cy="76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411" name="TextBox 11"/>
          <p:cNvSpPr txBox="1">
            <a:spLocks noChangeArrowheads="1"/>
          </p:cNvSpPr>
          <p:nvPr/>
        </p:nvSpPr>
        <p:spPr bwMode="auto">
          <a:xfrm>
            <a:off x="350838" y="5075238"/>
            <a:ext cx="27590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Rough Grass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2070100" y="1617663"/>
            <a:ext cx="3192463" cy="1754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3040063" y="1257300"/>
            <a:ext cx="3687762" cy="2027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1052513" y="2057400"/>
            <a:ext cx="263525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365500" y="5284788"/>
            <a:ext cx="2725737" cy="388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932781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22019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H="1">
            <a:off x="4556125" y="5821363"/>
            <a:ext cx="503237" cy="4603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4"/>
          <p:cNvGrpSpPr>
            <a:grpSpLocks/>
          </p:cNvGrpSpPr>
          <p:nvPr/>
        </p:nvGrpSpPr>
        <p:grpSpPr bwMode="auto">
          <a:xfrm rot="1638257">
            <a:off x="3143250" y="3844925"/>
            <a:ext cx="3019425" cy="2344738"/>
            <a:chOff x="2793275" y="2321650"/>
            <a:chExt cx="3018972" cy="2343961"/>
          </a:xfrm>
        </p:grpSpPr>
        <p:sp>
          <p:nvSpPr>
            <p:cNvPr id="2" name="Can 1"/>
            <p:cNvSpPr/>
            <p:nvPr/>
          </p:nvSpPr>
          <p:spPr>
            <a:xfrm rot="14458673">
              <a:off x="3365881" y="1747796"/>
              <a:ext cx="1872629" cy="301897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" name="Arc 7"/>
            <p:cNvSpPr/>
            <p:nvPr/>
          </p:nvSpPr>
          <p:spPr>
            <a:xfrm rot="19944758">
              <a:off x="2796859" y="3357343"/>
              <a:ext cx="352372" cy="1307667"/>
            </a:xfrm>
            <a:prstGeom prst="arc">
              <a:avLst>
                <a:gd name="adj1" fmla="val 15081497"/>
                <a:gd name="adj2" fmla="val 1127443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rot="16200000" flipH="1">
            <a:off x="3094038" y="5837238"/>
            <a:ext cx="533400" cy="76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421" name="TextBox 32"/>
          <p:cNvSpPr txBox="1">
            <a:spLocks noChangeArrowheads="1"/>
          </p:cNvSpPr>
          <p:nvPr/>
        </p:nvSpPr>
        <p:spPr bwMode="auto">
          <a:xfrm>
            <a:off x="4556125" y="304800"/>
            <a:ext cx="4003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Smooth Pavement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110038"/>
            <a:ext cx="9144000" cy="27289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2049462" y="1627188"/>
            <a:ext cx="3192463" cy="1754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365500" y="5284788"/>
            <a:ext cx="2725737" cy="388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3" idx="2"/>
          </p:cNvCxnSpPr>
          <p:nvPr/>
        </p:nvCxnSpPr>
        <p:spPr>
          <a:xfrm rot="16200000" flipH="1">
            <a:off x="1365250" y="3632200"/>
            <a:ext cx="6397625" cy="158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437" name="TextBox 26"/>
          <p:cNvSpPr txBox="1">
            <a:spLocks noChangeArrowheads="1"/>
          </p:cNvSpPr>
          <p:nvPr/>
        </p:nvSpPr>
        <p:spPr bwMode="auto">
          <a:xfrm>
            <a:off x="4038600" y="1828800"/>
            <a:ext cx="9001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ym typeface="Symbol" pitchFamily="18" charset="2"/>
              </a:rPr>
              <a:t></a:t>
            </a:r>
            <a:r>
              <a:rPr lang="en-US" sz="3200" baseline="-25000" dirty="0" err="1">
                <a:sym typeface="Symbol" pitchFamily="18" charset="2"/>
              </a:rPr>
              <a:t>i</a:t>
            </a:r>
            <a:endParaRPr lang="en-US" sz="3200" baseline="-25000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H="1">
            <a:off x="1719262" y="1023938"/>
            <a:ext cx="3192463" cy="1754188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225675" y="487363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332038" y="669925"/>
            <a:ext cx="974725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422525" y="854075"/>
            <a:ext cx="976313" cy="577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530475" y="1020763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620963" y="1203325"/>
            <a:ext cx="976312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13038" y="1401763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835275" y="1570038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11475" y="1768475"/>
            <a:ext cx="974725" cy="577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32125" y="1965325"/>
            <a:ext cx="976313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140075" y="2163763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246438" y="2362200"/>
            <a:ext cx="974725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368675" y="2560638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459163" y="2773363"/>
            <a:ext cx="976312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65525" y="2971800"/>
            <a:ext cx="976313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673475" y="3170238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794125" y="3368675"/>
            <a:ext cx="976313" cy="577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008438" y="4267200"/>
            <a:ext cx="1081087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22725" y="4435475"/>
            <a:ext cx="1082675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054475" y="4618038"/>
            <a:ext cx="1081088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068763" y="4816475"/>
            <a:ext cx="1082675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98925" y="5013325"/>
            <a:ext cx="1082675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130675" y="5211763"/>
            <a:ext cx="1081088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160838" y="5410200"/>
            <a:ext cx="1081087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191000" y="5622925"/>
            <a:ext cx="1082675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237038" y="5821363"/>
            <a:ext cx="1081087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965575" y="4111625"/>
            <a:ext cx="1081088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>
            <a:off x="3881438" y="3571875"/>
            <a:ext cx="984250" cy="552450"/>
          </a:xfrm>
          <a:custGeom>
            <a:avLst/>
            <a:gdLst>
              <a:gd name="connsiteX0" fmla="*/ 0 w 983456"/>
              <a:gd name="connsiteY0" fmla="*/ 552450 h 552450"/>
              <a:gd name="connsiteX1" fmla="*/ 71437 w 983456"/>
              <a:gd name="connsiteY1" fmla="*/ 540543 h 552450"/>
              <a:gd name="connsiteX2" fmla="*/ 983456 w 983456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456" h="552450">
                <a:moveTo>
                  <a:pt x="0" y="552450"/>
                </a:moveTo>
                <a:lnTo>
                  <a:pt x="71437" y="540543"/>
                </a:lnTo>
                <a:lnTo>
                  <a:pt x="983456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9" name="Freeform 78"/>
          <p:cNvSpPr/>
          <p:nvPr/>
        </p:nvSpPr>
        <p:spPr>
          <a:xfrm>
            <a:off x="3935413" y="3697288"/>
            <a:ext cx="1103312" cy="488950"/>
          </a:xfrm>
          <a:custGeom>
            <a:avLst/>
            <a:gdLst>
              <a:gd name="connsiteX0" fmla="*/ 0 w 1102519"/>
              <a:gd name="connsiteY0" fmla="*/ 488157 h 488157"/>
              <a:gd name="connsiteX1" fmla="*/ 421482 w 1102519"/>
              <a:gd name="connsiteY1" fmla="*/ 402432 h 488157"/>
              <a:gd name="connsiteX2" fmla="*/ 1042988 w 1102519"/>
              <a:gd name="connsiteY2" fmla="*/ 30957 h 488157"/>
              <a:gd name="connsiteX3" fmla="*/ 1102519 w 1102519"/>
              <a:gd name="connsiteY3" fmla="*/ 0 h 48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2519" h="488157">
                <a:moveTo>
                  <a:pt x="0" y="488157"/>
                </a:moveTo>
                <a:lnTo>
                  <a:pt x="421482" y="402432"/>
                </a:lnTo>
                <a:lnTo>
                  <a:pt x="1042988" y="30957"/>
                </a:lnTo>
                <a:lnTo>
                  <a:pt x="1102519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5" name="TextBox 26"/>
          <p:cNvSpPr txBox="1">
            <a:spLocks noChangeArrowheads="1"/>
          </p:cNvSpPr>
          <p:nvPr/>
        </p:nvSpPr>
        <p:spPr bwMode="auto">
          <a:xfrm>
            <a:off x="4510088" y="6226175"/>
            <a:ext cx="9001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ym typeface="Symbol" pitchFamily="18" charset="2"/>
              </a:rPr>
              <a:t></a:t>
            </a:r>
            <a:r>
              <a:rPr lang="en-US" sz="2800" baseline="-25000" dirty="0">
                <a:sym typeface="Symbol" pitchFamily="18" charset="2"/>
              </a:rPr>
              <a:t>t</a:t>
            </a:r>
            <a:endParaRPr lang="en-US" sz="2800" baseline="-25000" dirty="0"/>
          </a:p>
        </p:txBody>
      </p:sp>
      <p:sp>
        <p:nvSpPr>
          <p:cNvPr id="51" name="Arc 50"/>
          <p:cNvSpPr/>
          <p:nvPr/>
        </p:nvSpPr>
        <p:spPr>
          <a:xfrm rot="17889952">
            <a:off x="3763979" y="2484980"/>
            <a:ext cx="1066800" cy="11430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7889952">
            <a:off x="4443589" y="5836234"/>
            <a:ext cx="390932" cy="482166"/>
          </a:xfrm>
          <a:prstGeom prst="arc">
            <a:avLst>
              <a:gd name="adj1" fmla="val 6207348"/>
              <a:gd name="adj2" fmla="val 97433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400"/>
            <a:ext cx="9144000" cy="41195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438400" y="304800"/>
            <a:ext cx="4465638" cy="6519863"/>
            <a:chOff x="2438399" y="304800"/>
            <a:chExt cx="4465321" cy="6519090"/>
          </a:xfrm>
        </p:grpSpPr>
        <p:cxnSp>
          <p:nvCxnSpPr>
            <p:cNvPr id="16" name="Straight Connector 15"/>
            <p:cNvCxnSpPr/>
            <p:nvPr/>
          </p:nvCxnSpPr>
          <p:spPr>
            <a:xfrm rot="16200000" flipH="1">
              <a:off x="2049566" y="1626988"/>
              <a:ext cx="3193671" cy="1755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33750" y="4115936"/>
              <a:ext cx="2369970" cy="2193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H="1">
              <a:off x="1365477" y="3617520"/>
              <a:ext cx="6396866" cy="158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1462" name="TextBox 26"/>
            <p:cNvSpPr txBox="1">
              <a:spLocks noChangeArrowheads="1"/>
            </p:cNvSpPr>
            <p:nvPr/>
          </p:nvSpPr>
          <p:spPr bwMode="auto">
            <a:xfrm>
              <a:off x="3992866" y="1630680"/>
              <a:ext cx="89941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4000" dirty="0">
                  <a:sym typeface="Symbol" pitchFamily="18" charset="2"/>
                </a:rPr>
                <a:t></a:t>
              </a:r>
              <a:endParaRPr lang="en-US" sz="4000" dirty="0"/>
            </a:p>
          </p:txBody>
        </p:sp>
        <p:sp>
          <p:nvSpPr>
            <p:cNvPr id="531463" name="TextBox 27"/>
            <p:cNvSpPr txBox="1">
              <a:spLocks noChangeArrowheads="1"/>
            </p:cNvSpPr>
            <p:nvPr/>
          </p:nvSpPr>
          <p:spPr bwMode="auto">
            <a:xfrm>
              <a:off x="4571986" y="4791366"/>
              <a:ext cx="89941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4000" dirty="0">
                  <a:sym typeface="Symbol" pitchFamily="18" charset="2"/>
                </a:rPr>
                <a:t></a:t>
              </a:r>
              <a:endParaRPr lang="en-US" sz="4000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16200000" flipH="1">
              <a:off x="1719388" y="1023811"/>
              <a:ext cx="3192084" cy="1754063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 b="42297"/>
          <a:stretch>
            <a:fillRect/>
          </a:stretch>
        </p:blipFill>
        <p:spPr bwMode="auto">
          <a:xfrm>
            <a:off x="-1674496" y="292418"/>
            <a:ext cx="10010776" cy="284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Rectangle 43"/>
          <p:cNvSpPr/>
          <p:nvPr/>
        </p:nvSpPr>
        <p:spPr>
          <a:xfrm>
            <a:off x="0" y="3139440"/>
            <a:ext cx="9144000" cy="37185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1645920" y="2042160"/>
            <a:ext cx="1493520" cy="67056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844040" y="3246120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12720" y="1066800"/>
            <a:ext cx="43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51" name="Right Arrow 50"/>
          <p:cNvSpPr/>
          <p:nvPr/>
        </p:nvSpPr>
        <p:spPr>
          <a:xfrm rot="1380202">
            <a:off x="464819" y="1645922"/>
            <a:ext cx="594360" cy="4267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3682829">
            <a:off x="5082543" y="4861562"/>
            <a:ext cx="594360" cy="4267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554605" y="5175885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</a:t>
            </a:r>
          </a:p>
        </p:txBody>
      </p:sp>
      <p:cxnSp>
        <p:nvCxnSpPr>
          <p:cNvPr id="70" name="Straight Connector 69"/>
          <p:cNvCxnSpPr>
            <a:endCxn id="76" idx="7"/>
          </p:cNvCxnSpPr>
          <p:nvPr/>
        </p:nvCxnSpPr>
        <p:spPr>
          <a:xfrm>
            <a:off x="2686050" y="1628775"/>
            <a:ext cx="4312067" cy="1544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057400" y="3139440"/>
            <a:ext cx="484632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 flipH="1" flipV="1">
            <a:off x="-403066" y="2705100"/>
            <a:ext cx="4754086" cy="160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0800000">
            <a:off x="-898516" y="2058752"/>
            <a:ext cx="2894165" cy="105100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56360" y="2331720"/>
            <a:ext cx="50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baseline="-25000" dirty="0" err="1">
                <a:solidFill>
                  <a:schemeClr val="bg1"/>
                </a:solidFill>
                <a:sym typeface="Symbol"/>
              </a:rPr>
              <a:t>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453640" y="2331720"/>
            <a:ext cx="50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baseline="-25000" dirty="0" err="1">
                <a:solidFill>
                  <a:schemeClr val="bg1"/>
                </a:solidFill>
                <a:sym typeface="Symbol"/>
              </a:rPr>
              <a:t>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0" name="Arc 89"/>
          <p:cNvSpPr/>
          <p:nvPr/>
        </p:nvSpPr>
        <p:spPr>
          <a:xfrm>
            <a:off x="1859280" y="2758440"/>
            <a:ext cx="792480" cy="73152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rot="5400000" flipH="1" flipV="1">
            <a:off x="5501640" y="1722120"/>
            <a:ext cx="2804160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10800000" flipV="1">
            <a:off x="6903720" y="2286000"/>
            <a:ext cx="2240282" cy="82296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 t="47485" b="16632"/>
          <a:stretch/>
        </p:blipFill>
        <p:spPr bwMode="auto">
          <a:xfrm>
            <a:off x="360998" y="3169920"/>
            <a:ext cx="8346867" cy="3892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5" name="Oval 74"/>
          <p:cNvSpPr/>
          <p:nvPr/>
        </p:nvSpPr>
        <p:spPr>
          <a:xfrm>
            <a:off x="200025" y="1485900"/>
            <a:ext cx="3686175" cy="3743324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082790" y="3068955"/>
            <a:ext cx="468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</a:t>
            </a:r>
          </a:p>
        </p:txBody>
      </p:sp>
      <p:sp>
        <p:nvSpPr>
          <p:cNvPr id="76" name="Oval 75"/>
          <p:cNvSpPr/>
          <p:nvPr/>
        </p:nvSpPr>
        <p:spPr>
          <a:xfrm>
            <a:off x="6859905" y="3152775"/>
            <a:ext cx="161925" cy="14287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2868930" y="3257550"/>
            <a:ext cx="4046220" cy="18116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V="1">
            <a:off x="1524953" y="3639502"/>
            <a:ext cx="1882140" cy="8972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950720" y="3962400"/>
            <a:ext cx="50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baseline="-25000" dirty="0">
                <a:solidFill>
                  <a:schemeClr val="bg1"/>
                </a:solidFill>
                <a:sym typeface="Symbol"/>
              </a:rPr>
              <a:t>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 rot="3543628">
            <a:off x="5539741" y="5684521"/>
            <a:ext cx="594360" cy="42672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135880" y="3246120"/>
            <a:ext cx="50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baseline="-25000" dirty="0">
                <a:solidFill>
                  <a:schemeClr val="bg1"/>
                </a:solidFill>
                <a:sym typeface="Symbol"/>
              </a:rPr>
              <a:t>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9" name="Arc 68"/>
          <p:cNvSpPr/>
          <p:nvPr/>
        </p:nvSpPr>
        <p:spPr>
          <a:xfrm rot="12865995">
            <a:off x="5623560" y="3048000"/>
            <a:ext cx="792480" cy="731520"/>
          </a:xfrm>
          <a:prstGeom prst="arc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3A5A86-C1D9-614A-49CB-B983F1562756}"/>
              </a:ext>
            </a:extLst>
          </p:cNvPr>
          <p:cNvSpPr/>
          <p:nvPr/>
        </p:nvSpPr>
        <p:spPr>
          <a:xfrm>
            <a:off x="-1830638" y="-261256"/>
            <a:ext cx="1802998" cy="732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79A1DC-688B-5CBC-961F-A25092FC2EBE}"/>
              </a:ext>
            </a:extLst>
          </p:cNvPr>
          <p:cNvSpPr/>
          <p:nvPr/>
        </p:nvSpPr>
        <p:spPr>
          <a:xfrm>
            <a:off x="8659471" y="-19981"/>
            <a:ext cx="1802998" cy="7082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D0326A-E291-2E88-2F7A-EA3E8A1E05AF}"/>
              </a:ext>
            </a:extLst>
          </p:cNvPr>
          <p:cNvSpPr/>
          <p:nvPr/>
        </p:nvSpPr>
        <p:spPr>
          <a:xfrm>
            <a:off x="-27641" y="5439"/>
            <a:ext cx="8670894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572C7B-CF6A-612D-6E8E-47D694A67FFE}"/>
              </a:ext>
            </a:extLst>
          </p:cNvPr>
          <p:cNvSpPr/>
          <p:nvPr/>
        </p:nvSpPr>
        <p:spPr>
          <a:xfrm>
            <a:off x="-1830638" y="-381654"/>
            <a:ext cx="12320746" cy="36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D704-D716-77C3-B632-0D3F4CD3AEA8}"/>
              </a:ext>
            </a:extLst>
          </p:cNvPr>
          <p:cNvSpPr/>
          <p:nvPr/>
        </p:nvSpPr>
        <p:spPr>
          <a:xfrm>
            <a:off x="-1830638" y="6887372"/>
            <a:ext cx="12320746" cy="36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2D3D13-659B-63CC-C464-DFAC8AFEE29B}"/>
              </a:ext>
            </a:extLst>
          </p:cNvPr>
          <p:cNvSpPr/>
          <p:nvPr/>
        </p:nvSpPr>
        <p:spPr>
          <a:xfrm>
            <a:off x="1088571" y="3437088"/>
            <a:ext cx="6966857" cy="1415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C96CC1-9D28-F63E-E79E-DB392D6B1BC7}"/>
              </a:ext>
            </a:extLst>
          </p:cNvPr>
          <p:cNvSpPr/>
          <p:nvPr/>
        </p:nvSpPr>
        <p:spPr>
          <a:xfrm>
            <a:off x="1723319" y="1462314"/>
            <a:ext cx="232229" cy="2467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7FD4D5-0F3E-1D85-4A81-48DAF6DD8C97}"/>
              </a:ext>
            </a:extLst>
          </p:cNvPr>
          <p:cNvGrpSpPr/>
          <p:nvPr/>
        </p:nvGrpSpPr>
        <p:grpSpPr>
          <a:xfrm rot="20766695">
            <a:off x="5409102" y="1234101"/>
            <a:ext cx="520181" cy="456425"/>
            <a:chOff x="5058228" y="850058"/>
            <a:chExt cx="520181" cy="456425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EEF91692-23B2-4D27-419B-95D11B7979B9}"/>
                </a:ext>
              </a:extLst>
            </p:cNvPr>
            <p:cNvSpPr/>
            <p:nvPr/>
          </p:nvSpPr>
          <p:spPr>
            <a:xfrm rot="12379160">
              <a:off x="5137282" y="850058"/>
              <a:ext cx="426962" cy="456425"/>
            </a:xfrm>
            <a:prstGeom prst="arc">
              <a:avLst>
                <a:gd name="adj1" fmla="val 16990709"/>
                <a:gd name="adj2" fmla="val 20386647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4384F5C-155B-4745-C787-7874E1D675EF}"/>
                </a:ext>
              </a:extLst>
            </p:cNvPr>
            <p:cNvGrpSpPr/>
            <p:nvPr/>
          </p:nvGrpSpPr>
          <p:grpSpPr>
            <a:xfrm>
              <a:off x="5058228" y="1030514"/>
              <a:ext cx="520181" cy="148642"/>
              <a:chOff x="5058228" y="1030514"/>
              <a:chExt cx="520181" cy="148642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754D418-0AEC-9F67-893C-9F6AD350E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8228" y="1030514"/>
                <a:ext cx="486229" cy="290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9D7F055-7E7E-7AD0-79A3-CDDBFC9FAF81}"/>
                  </a:ext>
                </a:extLst>
              </p:cNvPr>
              <p:cNvCxnSpPr>
                <a:cxnSpLocks/>
              </p:cNvCxnSpPr>
              <p:nvPr/>
            </p:nvCxnSpPr>
            <p:spPr>
              <a:xfrm rot="-1800000" flipV="1">
                <a:off x="5092180" y="1150127"/>
                <a:ext cx="486229" cy="290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E9F0A4-A6D7-169A-EEEB-20242513576E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1921539" y="1672922"/>
            <a:ext cx="1736656" cy="17641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7A2DEAF-A36E-667A-4D28-1A79C1A5F917}"/>
              </a:ext>
            </a:extLst>
          </p:cNvPr>
          <p:cNvCxnSpPr>
            <a:cxnSpLocks/>
          </p:cNvCxnSpPr>
          <p:nvPr/>
        </p:nvCxnSpPr>
        <p:spPr>
          <a:xfrm flipV="1">
            <a:off x="1823200" y="3437088"/>
            <a:ext cx="1818294" cy="183681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12AE4C-D594-9522-16D6-9A2137FABBBE}"/>
              </a:ext>
            </a:extLst>
          </p:cNvPr>
          <p:cNvSpPr txBox="1"/>
          <p:nvPr/>
        </p:nvSpPr>
        <p:spPr>
          <a:xfrm>
            <a:off x="1560454" y="95487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E94416-F3AE-AE31-3E4B-041C826800CB}"/>
              </a:ext>
            </a:extLst>
          </p:cNvPr>
          <p:cNvSpPr txBox="1"/>
          <p:nvPr/>
        </p:nvSpPr>
        <p:spPr>
          <a:xfrm>
            <a:off x="3464071" y="357860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B51F59-5789-78C3-5BF5-F25E0458069F}"/>
              </a:ext>
            </a:extLst>
          </p:cNvPr>
          <p:cNvSpPr txBox="1"/>
          <p:nvPr/>
        </p:nvSpPr>
        <p:spPr>
          <a:xfrm>
            <a:off x="5730622" y="1504841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98A9F2-4C2D-B944-9A25-89978DF54008}"/>
              </a:ext>
            </a:extLst>
          </p:cNvPr>
          <p:cNvSpPr txBox="1"/>
          <p:nvPr/>
        </p:nvSpPr>
        <p:spPr>
          <a:xfrm>
            <a:off x="1560454" y="5368317"/>
            <a:ext cx="400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S’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8DD583-0B4E-10A5-2B94-5B251BE9FC9B}"/>
              </a:ext>
            </a:extLst>
          </p:cNvPr>
          <p:cNvCxnSpPr>
            <a:cxnSpLocks/>
          </p:cNvCxnSpPr>
          <p:nvPr/>
        </p:nvCxnSpPr>
        <p:spPr>
          <a:xfrm>
            <a:off x="1854926" y="1633678"/>
            <a:ext cx="877421" cy="1776349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100FDE-BCF3-2D43-6B6D-95D00F609B19}"/>
              </a:ext>
            </a:extLst>
          </p:cNvPr>
          <p:cNvCxnSpPr>
            <a:cxnSpLocks/>
          </p:cNvCxnSpPr>
          <p:nvPr/>
        </p:nvCxnSpPr>
        <p:spPr>
          <a:xfrm flipH="1">
            <a:off x="2723701" y="1605569"/>
            <a:ext cx="2752788" cy="1826116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A2194BB-12A4-1C3F-E8AC-019766C6A320}"/>
              </a:ext>
            </a:extLst>
          </p:cNvPr>
          <p:cNvCxnSpPr>
            <a:cxnSpLocks/>
          </p:cNvCxnSpPr>
          <p:nvPr/>
        </p:nvCxnSpPr>
        <p:spPr>
          <a:xfrm flipH="1">
            <a:off x="1771042" y="3437088"/>
            <a:ext cx="952659" cy="185995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6CD45A0-358F-696A-0442-689393AB9FDC}"/>
              </a:ext>
            </a:extLst>
          </p:cNvPr>
          <p:cNvSpPr txBox="1"/>
          <p:nvPr/>
        </p:nvSpPr>
        <p:spPr>
          <a:xfrm>
            <a:off x="2175924" y="3019119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95F24C-5317-8248-19CB-83513901E9C1}"/>
              </a:ext>
            </a:extLst>
          </p:cNvPr>
          <p:cNvCxnSpPr>
            <a:cxnSpLocks/>
          </p:cNvCxnSpPr>
          <p:nvPr/>
        </p:nvCxnSpPr>
        <p:spPr>
          <a:xfrm flipV="1">
            <a:off x="3658195" y="1585685"/>
            <a:ext cx="1818294" cy="18368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9D9FC6F-2B22-567B-EC6E-9F39FDDA1F7D}"/>
              </a:ext>
            </a:extLst>
          </p:cNvPr>
          <p:cNvSpPr/>
          <p:nvPr/>
        </p:nvSpPr>
        <p:spPr>
          <a:xfrm>
            <a:off x="1727200" y="5094513"/>
            <a:ext cx="232229" cy="2467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08CC79-7F4D-FBFF-806A-1F592E1BED5E}"/>
              </a:ext>
            </a:extLst>
          </p:cNvPr>
          <p:cNvSpPr txBox="1"/>
          <p:nvPr/>
        </p:nvSpPr>
        <p:spPr>
          <a:xfrm>
            <a:off x="6104442" y="3111452"/>
            <a:ext cx="154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 Surface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A1175A-5065-68E0-1008-74E6ACE49E3D}"/>
              </a:ext>
            </a:extLst>
          </p:cNvPr>
          <p:cNvCxnSpPr/>
          <p:nvPr/>
        </p:nvCxnSpPr>
        <p:spPr>
          <a:xfrm flipV="1">
            <a:off x="3658195" y="2286000"/>
            <a:ext cx="0" cy="11365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1DA7F02-6A03-D5FB-D056-BEC0F01EF7A3}"/>
              </a:ext>
            </a:extLst>
          </p:cNvPr>
          <p:cNvSpPr txBox="1"/>
          <p:nvPr/>
        </p:nvSpPr>
        <p:spPr>
          <a:xfrm>
            <a:off x="3340686" y="2904938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i</a:t>
            </a:r>
            <a:endParaRPr lang="en-US" baseline="-25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42F142-8814-F553-FE46-50AD67BAB5E6}"/>
              </a:ext>
            </a:extLst>
          </p:cNvPr>
          <p:cNvSpPr txBox="1"/>
          <p:nvPr/>
        </p:nvSpPr>
        <p:spPr>
          <a:xfrm>
            <a:off x="3586455" y="289575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r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8818004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8936" y="3147936"/>
            <a:ext cx="5891134" cy="2803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2938072" y="3177915"/>
            <a:ext cx="3252866" cy="149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V="1">
            <a:off x="3046752" y="1615194"/>
            <a:ext cx="1708878" cy="13566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V="1">
            <a:off x="4162271" y="3607635"/>
            <a:ext cx="1691388" cy="806968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1250" y="3830730"/>
            <a:ext cx="50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baseline="-25000" dirty="0">
                <a:solidFill>
                  <a:schemeClr val="bg1"/>
                </a:solidFill>
                <a:sym typeface="Symbol"/>
              </a:rPr>
              <a:t>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4629" y="1882015"/>
            <a:ext cx="503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Symbol"/>
              </a:rPr>
              <a:t></a:t>
            </a:r>
            <a:r>
              <a:rPr lang="en-US" sz="2800" baseline="-25000" dirty="0" err="1">
                <a:sym typeface="Symbol"/>
              </a:rPr>
              <a:t>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638268" y="2098623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6200000" flipV="1">
            <a:off x="2323476" y="2278505"/>
            <a:ext cx="1663908" cy="1499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72984" y="3102964"/>
            <a:ext cx="914400" cy="914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2340964" y="3987384"/>
            <a:ext cx="1676400" cy="249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>
            <a:off x="3255365" y="3135444"/>
            <a:ext cx="1181725" cy="1249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0177" y="270072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70746" y="3810000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54970" y="4919272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10800000" flipV="1">
            <a:off x="3197905" y="4901783"/>
            <a:ext cx="2168575" cy="49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>
            <a:off x="4621969" y="5131636"/>
            <a:ext cx="759500" cy="999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41888" y="5191593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x-a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3376" y="2610787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</a:t>
            </a:r>
            <a:r>
              <a:rPr lang="en-US" sz="2400" baseline="-25000" dirty="0" err="1"/>
              <a:t>i</a:t>
            </a:r>
            <a:endParaRPr lang="en-US" sz="2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6360826" y="3107957"/>
            <a:ext cx="41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</a:t>
            </a:r>
            <a:r>
              <a:rPr lang="en-US" sz="2400" baseline="-25000" dirty="0" err="1"/>
              <a:t>t</a:t>
            </a:r>
            <a:endParaRPr lang="en-US" sz="2400" baseline="-25000" dirty="0"/>
          </a:p>
        </p:txBody>
      </p:sp>
      <p:sp>
        <p:nvSpPr>
          <p:cNvPr id="40" name="Oval 39"/>
          <p:cNvSpPr/>
          <p:nvPr/>
        </p:nvSpPr>
        <p:spPr>
          <a:xfrm>
            <a:off x="3177914" y="1409075"/>
            <a:ext cx="134912" cy="134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514524" y="3060475"/>
            <a:ext cx="134912" cy="134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386444" y="4831795"/>
            <a:ext cx="134912" cy="13491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78716-D53B-A9B6-E795-34F67DCDE350}"/>
              </a:ext>
            </a:extLst>
          </p:cNvPr>
          <p:cNvSpPr txBox="1"/>
          <p:nvPr/>
        </p:nvSpPr>
        <p:spPr>
          <a:xfrm>
            <a:off x="3030042" y="988018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C99F41-1B60-1428-D2F5-C7828B64F17D}"/>
              </a:ext>
            </a:extLst>
          </p:cNvPr>
          <p:cNvSpPr txBox="1"/>
          <p:nvPr/>
        </p:nvSpPr>
        <p:spPr>
          <a:xfrm>
            <a:off x="4637317" y="2753815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F094B-C5AC-60CD-57A4-D8A5C5EA87E1}"/>
              </a:ext>
            </a:extLst>
          </p:cNvPr>
          <p:cNvSpPr txBox="1"/>
          <p:nvPr/>
        </p:nvSpPr>
        <p:spPr>
          <a:xfrm>
            <a:off x="5547498" y="4627177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MSR-kurz.png"/>
          <p:cNvPicPr>
            <a:picLocks noChangeAspect="1" noChangeArrowheads="1"/>
          </p:cNvPicPr>
          <p:nvPr/>
        </p:nvPicPr>
        <p:blipFill>
          <a:blip r:embed="rId2" cstate="print"/>
          <a:srcRect b="44679"/>
          <a:stretch>
            <a:fillRect/>
          </a:stretch>
        </p:blipFill>
        <p:spPr bwMode="auto">
          <a:xfrm>
            <a:off x="1114944" y="3807501"/>
            <a:ext cx="2079909" cy="674557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184223" y="4377128"/>
            <a:ext cx="7030387" cy="1648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858780" y="3417757"/>
            <a:ext cx="6175948" cy="29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8" name="Picture 4" descr="File:Breguet-521.svg"/>
          <p:cNvPicPr>
            <a:picLocks noChangeAspect="1" noChangeArrowheads="1"/>
          </p:cNvPicPr>
          <p:nvPr/>
        </p:nvPicPr>
        <p:blipFill>
          <a:blip r:embed="rId3" cstate="print"/>
          <a:srcRect l="20360" t="64787" r="19312" b="7934"/>
          <a:stretch>
            <a:fillRect/>
          </a:stretch>
        </p:blipFill>
        <p:spPr bwMode="auto">
          <a:xfrm>
            <a:off x="7420132" y="1828798"/>
            <a:ext cx="1019330" cy="460915"/>
          </a:xfrm>
          <a:prstGeom prst="rect">
            <a:avLst/>
          </a:prstGeom>
          <a:noFill/>
        </p:spPr>
      </p:pic>
      <p:sp>
        <p:nvSpPr>
          <p:cNvPr id="12" name="Freeform 11"/>
          <p:cNvSpPr/>
          <p:nvPr/>
        </p:nvSpPr>
        <p:spPr>
          <a:xfrm>
            <a:off x="2968052" y="2338466"/>
            <a:ext cx="4661941" cy="674557"/>
          </a:xfrm>
          <a:custGeom>
            <a:avLst/>
            <a:gdLst>
              <a:gd name="connsiteX0" fmla="*/ 4661941 w 4661941"/>
              <a:gd name="connsiteY0" fmla="*/ 0 h 984353"/>
              <a:gd name="connsiteX1" fmla="*/ 2323476 w 4661941"/>
              <a:gd name="connsiteY1" fmla="*/ 959370 h 984353"/>
              <a:gd name="connsiteX2" fmla="*/ 0 w 4661941"/>
              <a:gd name="connsiteY2" fmla="*/ 149901 h 98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1941" h="984353">
                <a:moveTo>
                  <a:pt x="4661941" y="0"/>
                </a:moveTo>
                <a:cubicBezTo>
                  <a:pt x="3881203" y="467193"/>
                  <a:pt x="3100466" y="934387"/>
                  <a:pt x="2323476" y="959370"/>
                </a:cubicBezTo>
                <a:cubicBezTo>
                  <a:pt x="1546486" y="984353"/>
                  <a:pt x="773243" y="567127"/>
                  <a:pt x="0" y="149901"/>
                </a:cubicBezTo>
              </a:path>
            </a:pathLst>
          </a:cu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659382">
            <a:off x="2940569" y="1891260"/>
            <a:ext cx="4661941" cy="447206"/>
          </a:xfrm>
          <a:custGeom>
            <a:avLst/>
            <a:gdLst>
              <a:gd name="connsiteX0" fmla="*/ 4661941 w 4661941"/>
              <a:gd name="connsiteY0" fmla="*/ 0 h 984353"/>
              <a:gd name="connsiteX1" fmla="*/ 2323476 w 4661941"/>
              <a:gd name="connsiteY1" fmla="*/ 959370 h 984353"/>
              <a:gd name="connsiteX2" fmla="*/ 0 w 4661941"/>
              <a:gd name="connsiteY2" fmla="*/ 149901 h 98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1941" h="984353">
                <a:moveTo>
                  <a:pt x="4661941" y="0"/>
                </a:moveTo>
                <a:cubicBezTo>
                  <a:pt x="3881203" y="467193"/>
                  <a:pt x="3100466" y="934387"/>
                  <a:pt x="2323476" y="959370"/>
                </a:cubicBezTo>
                <a:cubicBezTo>
                  <a:pt x="1546486" y="984353"/>
                  <a:pt x="773243" y="567127"/>
                  <a:pt x="0" y="149901"/>
                </a:cubicBezTo>
              </a:path>
            </a:pathLst>
          </a:cu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18957542">
            <a:off x="6415504" y="2815563"/>
            <a:ext cx="1491831" cy="148775"/>
          </a:xfrm>
          <a:custGeom>
            <a:avLst/>
            <a:gdLst>
              <a:gd name="connsiteX0" fmla="*/ 4661941 w 4661941"/>
              <a:gd name="connsiteY0" fmla="*/ 0 h 984353"/>
              <a:gd name="connsiteX1" fmla="*/ 2323476 w 4661941"/>
              <a:gd name="connsiteY1" fmla="*/ 959370 h 984353"/>
              <a:gd name="connsiteX2" fmla="*/ 0 w 4661941"/>
              <a:gd name="connsiteY2" fmla="*/ 149901 h 98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1941" h="984353">
                <a:moveTo>
                  <a:pt x="4661941" y="0"/>
                </a:moveTo>
                <a:cubicBezTo>
                  <a:pt x="3881203" y="467193"/>
                  <a:pt x="3100466" y="934387"/>
                  <a:pt x="2323476" y="959370"/>
                </a:cubicBezTo>
                <a:cubicBezTo>
                  <a:pt x="1546486" y="984353"/>
                  <a:pt x="773243" y="567127"/>
                  <a:pt x="0" y="149901"/>
                </a:cubicBezTo>
              </a:path>
            </a:pathLst>
          </a:cu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19828040" flipV="1">
            <a:off x="4813990" y="3627356"/>
            <a:ext cx="1952183" cy="198571"/>
          </a:xfrm>
          <a:custGeom>
            <a:avLst/>
            <a:gdLst>
              <a:gd name="connsiteX0" fmla="*/ 4661941 w 4661941"/>
              <a:gd name="connsiteY0" fmla="*/ 0 h 984353"/>
              <a:gd name="connsiteX1" fmla="*/ 2323476 w 4661941"/>
              <a:gd name="connsiteY1" fmla="*/ 959370 h 984353"/>
              <a:gd name="connsiteX2" fmla="*/ 0 w 4661941"/>
              <a:gd name="connsiteY2" fmla="*/ 149901 h 984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1941" h="984353">
                <a:moveTo>
                  <a:pt x="4661941" y="0"/>
                </a:moveTo>
                <a:cubicBezTo>
                  <a:pt x="3881203" y="467193"/>
                  <a:pt x="3100466" y="934387"/>
                  <a:pt x="2323476" y="959370"/>
                </a:cubicBezTo>
                <a:cubicBezTo>
                  <a:pt x="1546486" y="984353"/>
                  <a:pt x="773243" y="567127"/>
                  <a:pt x="0" y="149901"/>
                </a:cubicBezTo>
              </a:path>
            </a:pathLst>
          </a:cu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-921895" y="1144249"/>
            <a:ext cx="5721246" cy="3887449"/>
          </a:xfrm>
          <a:custGeom>
            <a:avLst/>
            <a:gdLst>
              <a:gd name="connsiteX0" fmla="*/ 786984 w 5721246"/>
              <a:gd name="connsiteY0" fmla="*/ 474689 h 3887449"/>
              <a:gd name="connsiteX1" fmla="*/ 861934 w 5721246"/>
              <a:gd name="connsiteY1" fmla="*/ 489679 h 3887449"/>
              <a:gd name="connsiteX2" fmla="*/ 3725056 w 5721246"/>
              <a:gd name="connsiteY2" fmla="*/ 1778833 h 3887449"/>
              <a:gd name="connsiteX3" fmla="*/ 5388964 w 5721246"/>
              <a:gd name="connsiteY3" fmla="*/ 2183567 h 3887449"/>
              <a:gd name="connsiteX4" fmla="*/ 5463915 w 5721246"/>
              <a:gd name="connsiteY4" fmla="*/ 2738203 h 3887449"/>
              <a:gd name="connsiteX5" fmla="*/ 3844977 w 5721246"/>
              <a:gd name="connsiteY5" fmla="*/ 3337810 h 3887449"/>
              <a:gd name="connsiteX6" fmla="*/ 592111 w 5721246"/>
              <a:gd name="connsiteY6" fmla="*/ 3412761 h 3887449"/>
              <a:gd name="connsiteX7" fmla="*/ 292308 w 5721246"/>
              <a:gd name="connsiteY7" fmla="*/ 489679 h 3887449"/>
              <a:gd name="connsiteX8" fmla="*/ 786984 w 5721246"/>
              <a:gd name="connsiteY8" fmla="*/ 474689 h 388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246" h="3887449">
                <a:moveTo>
                  <a:pt x="786984" y="474689"/>
                </a:moveTo>
                <a:cubicBezTo>
                  <a:pt x="881922" y="474689"/>
                  <a:pt x="861934" y="489679"/>
                  <a:pt x="861934" y="489679"/>
                </a:cubicBezTo>
                <a:cubicBezTo>
                  <a:pt x="1351613" y="707036"/>
                  <a:pt x="2970551" y="1496518"/>
                  <a:pt x="3725056" y="1778833"/>
                </a:cubicBezTo>
                <a:cubicBezTo>
                  <a:pt x="4479561" y="2061148"/>
                  <a:pt x="5099154" y="2023672"/>
                  <a:pt x="5388964" y="2183567"/>
                </a:cubicBezTo>
                <a:cubicBezTo>
                  <a:pt x="5678774" y="2343462"/>
                  <a:pt x="5721246" y="2545829"/>
                  <a:pt x="5463915" y="2738203"/>
                </a:cubicBezTo>
                <a:cubicBezTo>
                  <a:pt x="5206584" y="2930577"/>
                  <a:pt x="4656944" y="3225384"/>
                  <a:pt x="3844977" y="3337810"/>
                </a:cubicBezTo>
                <a:cubicBezTo>
                  <a:pt x="3033010" y="3450236"/>
                  <a:pt x="1184222" y="3887449"/>
                  <a:pt x="592111" y="3412761"/>
                </a:cubicBezTo>
                <a:cubicBezTo>
                  <a:pt x="0" y="2938073"/>
                  <a:pt x="264826" y="979358"/>
                  <a:pt x="292308" y="489679"/>
                </a:cubicBezTo>
                <a:cubicBezTo>
                  <a:pt x="319790" y="0"/>
                  <a:pt x="692046" y="474689"/>
                  <a:pt x="786984" y="474689"/>
                </a:cubicBez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CA48-7EB8-E918-8B9F-6E66BA28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90" y="832036"/>
            <a:ext cx="3059784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What is the direction of energy flow for a circular current loop?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Along the wire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Out of the battery and into the wire</a:t>
            </a:r>
          </a:p>
        </p:txBody>
      </p:sp>
      <p:sp>
        <p:nvSpPr>
          <p:cNvPr id="1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6555" y="6404252"/>
            <a:ext cx="2895600" cy="365125"/>
          </a:xfrm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05D287E-15B2-E1D9-B305-D8C3CC81CCCF}"/>
              </a:ext>
            </a:extLst>
          </p:cNvPr>
          <p:cNvSpPr/>
          <p:nvPr/>
        </p:nvSpPr>
        <p:spPr>
          <a:xfrm>
            <a:off x="7277493" y="2903456"/>
            <a:ext cx="716437" cy="1121789"/>
          </a:xfrm>
          <a:custGeom>
            <a:avLst/>
            <a:gdLst>
              <a:gd name="connsiteX0" fmla="*/ 311084 w 716437"/>
              <a:gd name="connsiteY0" fmla="*/ 0 h 1121789"/>
              <a:gd name="connsiteX1" fmla="*/ 141402 w 716437"/>
              <a:gd name="connsiteY1" fmla="*/ 75414 h 1121789"/>
              <a:gd name="connsiteX2" fmla="*/ 28280 w 716437"/>
              <a:gd name="connsiteY2" fmla="*/ 282804 h 1121789"/>
              <a:gd name="connsiteX3" fmla="*/ 94268 w 716437"/>
              <a:gd name="connsiteY3" fmla="*/ 386499 h 1121789"/>
              <a:gd name="connsiteX4" fmla="*/ 0 w 716437"/>
              <a:gd name="connsiteY4" fmla="*/ 707010 h 1121789"/>
              <a:gd name="connsiteX5" fmla="*/ 150829 w 716437"/>
              <a:gd name="connsiteY5" fmla="*/ 1036948 h 1121789"/>
              <a:gd name="connsiteX6" fmla="*/ 377072 w 716437"/>
              <a:gd name="connsiteY6" fmla="*/ 1036948 h 1121789"/>
              <a:gd name="connsiteX7" fmla="*/ 575035 w 716437"/>
              <a:gd name="connsiteY7" fmla="*/ 1121789 h 1121789"/>
              <a:gd name="connsiteX8" fmla="*/ 707010 w 716437"/>
              <a:gd name="connsiteY8" fmla="*/ 886119 h 1121789"/>
              <a:gd name="connsiteX9" fmla="*/ 716437 w 716437"/>
              <a:gd name="connsiteY9" fmla="*/ 537328 h 1121789"/>
              <a:gd name="connsiteX10" fmla="*/ 603315 w 716437"/>
              <a:gd name="connsiteY10" fmla="*/ 216816 h 1121789"/>
              <a:gd name="connsiteX11" fmla="*/ 631596 w 716437"/>
              <a:gd name="connsiteY11" fmla="*/ 103695 h 1121789"/>
              <a:gd name="connsiteX12" fmla="*/ 311084 w 716437"/>
              <a:gd name="connsiteY12" fmla="*/ 0 h 112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437" h="1121789">
                <a:moveTo>
                  <a:pt x="311084" y="0"/>
                </a:moveTo>
                <a:lnTo>
                  <a:pt x="141402" y="75414"/>
                </a:lnTo>
                <a:lnTo>
                  <a:pt x="28280" y="282804"/>
                </a:lnTo>
                <a:lnTo>
                  <a:pt x="94268" y="386499"/>
                </a:lnTo>
                <a:lnTo>
                  <a:pt x="0" y="707010"/>
                </a:lnTo>
                <a:lnTo>
                  <a:pt x="150829" y="1036948"/>
                </a:lnTo>
                <a:lnTo>
                  <a:pt x="377072" y="1036948"/>
                </a:lnTo>
                <a:lnTo>
                  <a:pt x="575035" y="1121789"/>
                </a:lnTo>
                <a:lnTo>
                  <a:pt x="707010" y="886119"/>
                </a:lnTo>
                <a:lnTo>
                  <a:pt x="716437" y="537328"/>
                </a:lnTo>
                <a:lnTo>
                  <a:pt x="603315" y="216816"/>
                </a:lnTo>
                <a:lnTo>
                  <a:pt x="631596" y="103695"/>
                </a:lnTo>
                <a:lnTo>
                  <a:pt x="31108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69D6D7BE-23B3-950A-E972-0C07A3A92B73}"/>
              </a:ext>
            </a:extLst>
          </p:cNvPr>
          <p:cNvSpPr/>
          <p:nvPr/>
        </p:nvSpPr>
        <p:spPr>
          <a:xfrm>
            <a:off x="7579151" y="2997724"/>
            <a:ext cx="169682" cy="8672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23FEBC-0DA0-545B-48B2-4720F3D3B66D}"/>
              </a:ext>
            </a:extLst>
          </p:cNvPr>
          <p:cNvSpPr/>
          <p:nvPr/>
        </p:nvSpPr>
        <p:spPr>
          <a:xfrm>
            <a:off x="3374796" y="1828800"/>
            <a:ext cx="4977352" cy="413836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555182F-2DF4-EBEF-8186-A47E129797EE}"/>
              </a:ext>
            </a:extLst>
          </p:cNvPr>
          <p:cNvSpPr/>
          <p:nvPr/>
        </p:nvSpPr>
        <p:spPr>
          <a:xfrm>
            <a:off x="3854964" y="2325662"/>
            <a:ext cx="3976540" cy="30578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578F58-4ABE-A56F-23D8-75FF081E1887}"/>
              </a:ext>
            </a:extLst>
          </p:cNvPr>
          <p:cNvGrpSpPr/>
          <p:nvPr/>
        </p:nvGrpSpPr>
        <p:grpSpPr>
          <a:xfrm>
            <a:off x="7635711" y="2834089"/>
            <a:ext cx="954464" cy="1896443"/>
            <a:chOff x="6749267" y="1567907"/>
            <a:chExt cx="954464" cy="18964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1B768F-AFBF-7B6D-9204-F1503DEEDAE5}"/>
                </a:ext>
              </a:extLst>
            </p:cNvPr>
            <p:cNvSpPr txBox="1"/>
            <p:nvPr/>
          </p:nvSpPr>
          <p:spPr>
            <a:xfrm>
              <a:off x="7338835" y="309501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3F7D1781-6D13-17BF-E498-39D070E0C7DB}"/>
                </a:ext>
              </a:extLst>
            </p:cNvPr>
            <p:cNvSpPr/>
            <p:nvPr/>
          </p:nvSpPr>
          <p:spPr>
            <a:xfrm>
              <a:off x="6749267" y="2498994"/>
              <a:ext cx="954464" cy="867267"/>
            </a:xfrm>
            <a:prstGeom prst="can">
              <a:avLst>
                <a:gd name="adj" fmla="val 722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5C02D9AF-C635-3F25-3442-4F505810C1C3}"/>
                </a:ext>
              </a:extLst>
            </p:cNvPr>
            <p:cNvSpPr/>
            <p:nvPr/>
          </p:nvSpPr>
          <p:spPr>
            <a:xfrm>
              <a:off x="6749267" y="1635122"/>
              <a:ext cx="954464" cy="945263"/>
            </a:xfrm>
            <a:prstGeom prst="can">
              <a:avLst>
                <a:gd name="adj" fmla="val 10185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4A7BF4A0-30D8-7DF1-BE1D-B6936D89B107}"/>
                </a:ext>
              </a:extLst>
            </p:cNvPr>
            <p:cNvSpPr/>
            <p:nvPr/>
          </p:nvSpPr>
          <p:spPr>
            <a:xfrm>
              <a:off x="7038953" y="1567907"/>
              <a:ext cx="341619" cy="88644"/>
            </a:xfrm>
            <a:prstGeom prst="ca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883F89-C46B-35BB-32FA-D3506DA7B3FD}"/>
                </a:ext>
              </a:extLst>
            </p:cNvPr>
            <p:cNvSpPr/>
            <p:nvPr/>
          </p:nvSpPr>
          <p:spPr>
            <a:xfrm>
              <a:off x="6915790" y="1631433"/>
              <a:ext cx="587946" cy="595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B2D8FC-8D3B-5036-4A29-71F842CE286C}"/>
              </a:ext>
            </a:extLst>
          </p:cNvPr>
          <p:cNvCxnSpPr/>
          <p:nvPr/>
        </p:nvCxnSpPr>
        <p:spPr>
          <a:xfrm flipH="1">
            <a:off x="4204355" y="2073897"/>
            <a:ext cx="8861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2F54A0-813B-AC4C-C8A4-2FFC39CD15E5}"/>
              </a:ext>
            </a:extLst>
          </p:cNvPr>
          <p:cNvSpPr txBox="1"/>
          <p:nvPr/>
        </p:nvSpPr>
        <p:spPr>
          <a:xfrm>
            <a:off x="5090475" y="187218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0B2B043-A129-C030-14B5-1FF2C06CF8B2}"/>
              </a:ext>
            </a:extLst>
          </p:cNvPr>
          <p:cNvSpPr/>
          <p:nvPr/>
        </p:nvSpPr>
        <p:spPr>
          <a:xfrm>
            <a:off x="7748833" y="2724346"/>
            <a:ext cx="744718" cy="2026763"/>
          </a:xfrm>
          <a:custGeom>
            <a:avLst/>
            <a:gdLst>
              <a:gd name="connsiteX0" fmla="*/ 122548 w 744718"/>
              <a:gd name="connsiteY0" fmla="*/ 160256 h 2026763"/>
              <a:gd name="connsiteX1" fmla="*/ 0 w 744718"/>
              <a:gd name="connsiteY1" fmla="*/ 537328 h 2026763"/>
              <a:gd name="connsiteX2" fmla="*/ 150829 w 744718"/>
              <a:gd name="connsiteY2" fmla="*/ 970961 h 2026763"/>
              <a:gd name="connsiteX3" fmla="*/ 0 w 744718"/>
              <a:gd name="connsiteY3" fmla="*/ 1414021 h 2026763"/>
              <a:gd name="connsiteX4" fmla="*/ 94268 w 744718"/>
              <a:gd name="connsiteY4" fmla="*/ 1941922 h 2026763"/>
              <a:gd name="connsiteX5" fmla="*/ 480767 w 744718"/>
              <a:gd name="connsiteY5" fmla="*/ 2026763 h 2026763"/>
              <a:gd name="connsiteX6" fmla="*/ 612742 w 744718"/>
              <a:gd name="connsiteY6" fmla="*/ 1904215 h 2026763"/>
              <a:gd name="connsiteX7" fmla="*/ 744718 w 744718"/>
              <a:gd name="connsiteY7" fmla="*/ 1470582 h 2026763"/>
              <a:gd name="connsiteX8" fmla="*/ 584462 w 744718"/>
              <a:gd name="connsiteY8" fmla="*/ 1178351 h 2026763"/>
              <a:gd name="connsiteX9" fmla="*/ 725864 w 744718"/>
              <a:gd name="connsiteY9" fmla="*/ 707011 h 2026763"/>
              <a:gd name="connsiteX10" fmla="*/ 716437 w 744718"/>
              <a:gd name="connsiteY10" fmla="*/ 367646 h 2026763"/>
              <a:gd name="connsiteX11" fmla="*/ 556181 w 744718"/>
              <a:gd name="connsiteY11" fmla="*/ 254524 h 2026763"/>
              <a:gd name="connsiteX12" fmla="*/ 593889 w 744718"/>
              <a:gd name="connsiteY12" fmla="*/ 169683 h 2026763"/>
              <a:gd name="connsiteX13" fmla="*/ 518474 w 744718"/>
              <a:gd name="connsiteY13" fmla="*/ 0 h 2026763"/>
              <a:gd name="connsiteX14" fmla="*/ 207390 w 744718"/>
              <a:gd name="connsiteY14" fmla="*/ 28281 h 2026763"/>
              <a:gd name="connsiteX15" fmla="*/ 122548 w 744718"/>
              <a:gd name="connsiteY15" fmla="*/ 160256 h 202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4718" h="2026763">
                <a:moveTo>
                  <a:pt x="122548" y="160256"/>
                </a:moveTo>
                <a:lnTo>
                  <a:pt x="0" y="537328"/>
                </a:lnTo>
                <a:lnTo>
                  <a:pt x="150829" y="970961"/>
                </a:lnTo>
                <a:lnTo>
                  <a:pt x="0" y="1414021"/>
                </a:lnTo>
                <a:lnTo>
                  <a:pt x="94268" y="1941922"/>
                </a:lnTo>
                <a:lnTo>
                  <a:pt x="480767" y="2026763"/>
                </a:lnTo>
                <a:lnTo>
                  <a:pt x="612742" y="1904215"/>
                </a:lnTo>
                <a:lnTo>
                  <a:pt x="744718" y="1470582"/>
                </a:lnTo>
                <a:lnTo>
                  <a:pt x="584462" y="1178351"/>
                </a:lnTo>
                <a:lnTo>
                  <a:pt x="725864" y="707011"/>
                </a:lnTo>
                <a:lnTo>
                  <a:pt x="716437" y="367646"/>
                </a:lnTo>
                <a:lnTo>
                  <a:pt x="556181" y="254524"/>
                </a:lnTo>
                <a:lnTo>
                  <a:pt x="593889" y="169683"/>
                </a:lnTo>
                <a:lnTo>
                  <a:pt x="518474" y="0"/>
                </a:lnTo>
                <a:lnTo>
                  <a:pt x="207390" y="28281"/>
                </a:lnTo>
                <a:lnTo>
                  <a:pt x="122548" y="16025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8E026F-D4D7-5E64-5633-CDC2A5CE8B98}"/>
              </a:ext>
            </a:extLst>
          </p:cNvPr>
          <p:cNvSpPr txBox="1"/>
          <p:nvPr/>
        </p:nvSpPr>
        <p:spPr>
          <a:xfrm>
            <a:off x="7730769" y="28549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728B1-585A-94F0-BAED-43321A3B1480}"/>
              </a:ext>
            </a:extLst>
          </p:cNvPr>
          <p:cNvSpPr txBox="1"/>
          <p:nvPr/>
        </p:nvSpPr>
        <p:spPr>
          <a:xfrm>
            <a:off x="7949551" y="2875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E1720C-40D4-4607-5EC3-750559974E79}"/>
              </a:ext>
            </a:extLst>
          </p:cNvPr>
          <p:cNvSpPr txBox="1"/>
          <p:nvPr/>
        </p:nvSpPr>
        <p:spPr>
          <a:xfrm>
            <a:off x="8140686" y="28336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43EDF-82DB-2260-F5AD-80A113AE065E}"/>
              </a:ext>
            </a:extLst>
          </p:cNvPr>
          <p:cNvSpPr txBox="1"/>
          <p:nvPr/>
        </p:nvSpPr>
        <p:spPr>
          <a:xfrm>
            <a:off x="7774759" y="437278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A06A6E-9554-F272-2547-46B5348E6E5D}"/>
              </a:ext>
            </a:extLst>
          </p:cNvPr>
          <p:cNvSpPr txBox="1"/>
          <p:nvPr/>
        </p:nvSpPr>
        <p:spPr>
          <a:xfrm>
            <a:off x="7954762" y="440264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96AC26-2B14-05EC-425C-17ADB2FFF34A}"/>
              </a:ext>
            </a:extLst>
          </p:cNvPr>
          <p:cNvSpPr txBox="1"/>
          <p:nvPr/>
        </p:nvSpPr>
        <p:spPr>
          <a:xfrm>
            <a:off x="8153510" y="438392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8F49D70-11E5-836A-8F0B-BB3D054FF8C8}"/>
              </a:ext>
            </a:extLst>
          </p:cNvPr>
          <p:cNvCxnSpPr/>
          <p:nvPr/>
        </p:nvCxnSpPr>
        <p:spPr>
          <a:xfrm flipH="1">
            <a:off x="5775956" y="2202695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9219B5E-E89A-140B-6211-0F6F8F5D9D7A}"/>
              </a:ext>
            </a:extLst>
          </p:cNvPr>
          <p:cNvCxnSpPr/>
          <p:nvPr/>
        </p:nvCxnSpPr>
        <p:spPr>
          <a:xfrm flipH="1">
            <a:off x="5775956" y="1912846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AF824C-784D-4982-4B21-32378D458EBB}"/>
              </a:ext>
            </a:extLst>
          </p:cNvPr>
          <p:cNvCxnSpPr/>
          <p:nvPr/>
        </p:nvCxnSpPr>
        <p:spPr>
          <a:xfrm rot="16200000" flipH="1">
            <a:off x="3291410" y="3716491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AB7D14E-231A-301F-B8B8-8028A9CE17C0}"/>
              </a:ext>
            </a:extLst>
          </p:cNvPr>
          <p:cNvCxnSpPr/>
          <p:nvPr/>
        </p:nvCxnSpPr>
        <p:spPr>
          <a:xfrm rot="16200000" flipH="1">
            <a:off x="3094523" y="3716491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A80C820-D074-9184-877C-AF6F40850D4B}"/>
              </a:ext>
            </a:extLst>
          </p:cNvPr>
          <p:cNvCxnSpPr/>
          <p:nvPr/>
        </p:nvCxnSpPr>
        <p:spPr>
          <a:xfrm rot="10800000" flipH="1">
            <a:off x="5420412" y="5522499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8954F61-6C5D-F4A7-577F-A45AEDA5773D}"/>
              </a:ext>
            </a:extLst>
          </p:cNvPr>
          <p:cNvCxnSpPr/>
          <p:nvPr/>
        </p:nvCxnSpPr>
        <p:spPr>
          <a:xfrm rot="10800000" flipH="1">
            <a:off x="5420412" y="5812348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61B761B-C416-ED39-BB0D-11617163B891}"/>
              </a:ext>
            </a:extLst>
          </p:cNvPr>
          <p:cNvCxnSpPr/>
          <p:nvPr/>
        </p:nvCxnSpPr>
        <p:spPr>
          <a:xfrm rot="16200000" flipH="1">
            <a:off x="7805716" y="3755750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C0D2DA9-61F8-9C55-0482-686138456E3B}"/>
              </a:ext>
            </a:extLst>
          </p:cNvPr>
          <p:cNvCxnSpPr/>
          <p:nvPr/>
        </p:nvCxnSpPr>
        <p:spPr>
          <a:xfrm rot="16200000" flipH="1">
            <a:off x="7515867" y="3755750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ile:MSR-kurz.png"/>
          <p:cNvPicPr>
            <a:picLocks noChangeAspect="1" noChangeArrowheads="1"/>
          </p:cNvPicPr>
          <p:nvPr/>
        </p:nvPicPr>
        <p:blipFill>
          <a:blip r:embed="rId2" cstate="print"/>
          <a:srcRect b="44679"/>
          <a:stretch>
            <a:fillRect/>
          </a:stretch>
        </p:blipFill>
        <p:spPr bwMode="auto">
          <a:xfrm>
            <a:off x="1114944" y="3807501"/>
            <a:ext cx="2079909" cy="674557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184223" y="4377128"/>
            <a:ext cx="7030387" cy="1648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858780" y="3417757"/>
            <a:ext cx="6175948" cy="2998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2308485" y="3487711"/>
            <a:ext cx="2608289" cy="394741"/>
          </a:xfrm>
          <a:custGeom>
            <a:avLst/>
            <a:gdLst>
              <a:gd name="connsiteX0" fmla="*/ 0 w 2608289"/>
              <a:gd name="connsiteY0" fmla="*/ 394741 h 394741"/>
              <a:gd name="connsiteX1" fmla="*/ 1334125 w 2608289"/>
              <a:gd name="connsiteY1" fmla="*/ 4997 h 394741"/>
              <a:gd name="connsiteX2" fmla="*/ 2608289 w 2608289"/>
              <a:gd name="connsiteY2" fmla="*/ 364761 h 39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8289" h="394741">
                <a:moveTo>
                  <a:pt x="0" y="394741"/>
                </a:moveTo>
                <a:cubicBezTo>
                  <a:pt x="449705" y="202367"/>
                  <a:pt x="899410" y="9994"/>
                  <a:pt x="1334125" y="4997"/>
                </a:cubicBezTo>
                <a:cubicBezTo>
                  <a:pt x="1768840" y="0"/>
                  <a:pt x="2313483" y="272322"/>
                  <a:pt x="2608289" y="36476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323475" y="3690079"/>
            <a:ext cx="2548328" cy="432216"/>
          </a:xfrm>
          <a:custGeom>
            <a:avLst/>
            <a:gdLst>
              <a:gd name="connsiteX0" fmla="*/ 0 w 2548328"/>
              <a:gd name="connsiteY0" fmla="*/ 177383 h 432216"/>
              <a:gd name="connsiteX1" fmla="*/ 1244184 w 2548328"/>
              <a:gd name="connsiteY1" fmla="*/ 42472 h 432216"/>
              <a:gd name="connsiteX2" fmla="*/ 2548328 w 2548328"/>
              <a:gd name="connsiteY2" fmla="*/ 432216 h 43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328" h="432216">
                <a:moveTo>
                  <a:pt x="0" y="177383"/>
                </a:moveTo>
                <a:cubicBezTo>
                  <a:pt x="409731" y="88691"/>
                  <a:pt x="819463" y="0"/>
                  <a:pt x="1244184" y="42472"/>
                </a:cubicBezTo>
                <a:cubicBezTo>
                  <a:pt x="1668905" y="84944"/>
                  <a:pt x="2330971" y="372255"/>
                  <a:pt x="2548328" y="43221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8" name="Picture 4" descr="File:Breguet-521.svg"/>
          <p:cNvPicPr>
            <a:picLocks noChangeAspect="1" noChangeArrowheads="1"/>
          </p:cNvPicPr>
          <p:nvPr/>
        </p:nvPicPr>
        <p:blipFill>
          <a:blip r:embed="rId3" cstate="print"/>
          <a:srcRect l="20360" t="64787" r="19312" b="7934"/>
          <a:stretch>
            <a:fillRect/>
          </a:stretch>
        </p:blipFill>
        <p:spPr bwMode="auto">
          <a:xfrm>
            <a:off x="7420132" y="1828798"/>
            <a:ext cx="1019330" cy="460915"/>
          </a:xfrm>
          <a:prstGeom prst="rect">
            <a:avLst/>
          </a:prstGeom>
          <a:noFill/>
        </p:spPr>
      </p:pic>
      <p:sp>
        <p:nvSpPr>
          <p:cNvPr id="13" name="Freeform 12"/>
          <p:cNvSpPr/>
          <p:nvPr/>
        </p:nvSpPr>
        <p:spPr>
          <a:xfrm>
            <a:off x="2323475" y="1334125"/>
            <a:ext cx="3192905" cy="2548327"/>
          </a:xfrm>
          <a:custGeom>
            <a:avLst/>
            <a:gdLst>
              <a:gd name="connsiteX0" fmla="*/ 0 w 3192905"/>
              <a:gd name="connsiteY0" fmla="*/ 2548327 h 2548327"/>
              <a:gd name="connsiteX1" fmla="*/ 644577 w 3192905"/>
              <a:gd name="connsiteY1" fmla="*/ 1918741 h 2548327"/>
              <a:gd name="connsiteX2" fmla="*/ 1723869 w 3192905"/>
              <a:gd name="connsiteY2" fmla="*/ 929390 h 2548327"/>
              <a:gd name="connsiteX3" fmla="*/ 3192905 w 3192905"/>
              <a:gd name="connsiteY3" fmla="*/ 0 h 254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2905" h="2548327">
                <a:moveTo>
                  <a:pt x="0" y="2548327"/>
                </a:moveTo>
                <a:cubicBezTo>
                  <a:pt x="178633" y="2368445"/>
                  <a:pt x="357266" y="2188564"/>
                  <a:pt x="644577" y="1918741"/>
                </a:cubicBezTo>
                <a:cubicBezTo>
                  <a:pt x="931889" y="1648918"/>
                  <a:pt x="1299148" y="1249180"/>
                  <a:pt x="1723869" y="929390"/>
                </a:cubicBezTo>
                <a:cubicBezTo>
                  <a:pt x="2148590" y="609600"/>
                  <a:pt x="2933076" y="164892"/>
                  <a:pt x="3192905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075482" y="-342275"/>
            <a:ext cx="6453266" cy="3770026"/>
          </a:xfrm>
          <a:custGeom>
            <a:avLst/>
            <a:gdLst>
              <a:gd name="connsiteX0" fmla="*/ 237344 w 6453266"/>
              <a:gd name="connsiteY0" fmla="*/ 3565160 h 3770026"/>
              <a:gd name="connsiteX1" fmla="*/ 1751351 w 6453266"/>
              <a:gd name="connsiteY1" fmla="*/ 2470878 h 3770026"/>
              <a:gd name="connsiteX2" fmla="*/ 3250367 w 6453266"/>
              <a:gd name="connsiteY2" fmla="*/ 1586459 h 3770026"/>
              <a:gd name="connsiteX3" fmla="*/ 5319010 w 6453266"/>
              <a:gd name="connsiteY3" fmla="*/ 357265 h 3770026"/>
              <a:gd name="connsiteX4" fmla="*/ 6263390 w 6453266"/>
              <a:gd name="connsiteY4" fmla="*/ 402236 h 3770026"/>
              <a:gd name="connsiteX5" fmla="*/ 6323351 w 6453266"/>
              <a:gd name="connsiteY5" fmla="*/ 2770682 h 3770026"/>
              <a:gd name="connsiteX6" fmla="*/ 5483902 w 6453266"/>
              <a:gd name="connsiteY6" fmla="*/ 3460229 h 3770026"/>
              <a:gd name="connsiteX7" fmla="*/ 3040505 w 6453266"/>
              <a:gd name="connsiteY7" fmla="*/ 3625121 h 3770026"/>
              <a:gd name="connsiteX8" fmla="*/ 1241685 w 6453266"/>
              <a:gd name="connsiteY8" fmla="*/ 3700072 h 3770026"/>
              <a:gd name="connsiteX9" fmla="*/ 327285 w 6453266"/>
              <a:gd name="connsiteY9" fmla="*/ 3700072 h 3770026"/>
              <a:gd name="connsiteX10" fmla="*/ 237344 w 6453266"/>
              <a:gd name="connsiteY10" fmla="*/ 3565160 h 3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53266" h="3770026">
                <a:moveTo>
                  <a:pt x="237344" y="3565160"/>
                </a:moveTo>
                <a:cubicBezTo>
                  <a:pt x="474688" y="3360294"/>
                  <a:pt x="1249180" y="2800662"/>
                  <a:pt x="1751351" y="2470878"/>
                </a:cubicBezTo>
                <a:cubicBezTo>
                  <a:pt x="2253522" y="2141094"/>
                  <a:pt x="3250367" y="1586459"/>
                  <a:pt x="3250367" y="1586459"/>
                </a:cubicBezTo>
                <a:cubicBezTo>
                  <a:pt x="3844977" y="1234190"/>
                  <a:pt x="4816839" y="554636"/>
                  <a:pt x="5319010" y="357265"/>
                </a:cubicBezTo>
                <a:cubicBezTo>
                  <a:pt x="5821181" y="159894"/>
                  <a:pt x="6096000" y="0"/>
                  <a:pt x="6263390" y="402236"/>
                </a:cubicBezTo>
                <a:cubicBezTo>
                  <a:pt x="6430780" y="804472"/>
                  <a:pt x="6453266" y="2261017"/>
                  <a:pt x="6323351" y="2770682"/>
                </a:cubicBezTo>
                <a:cubicBezTo>
                  <a:pt x="6193436" y="3280348"/>
                  <a:pt x="6031043" y="3317823"/>
                  <a:pt x="5483902" y="3460229"/>
                </a:cubicBezTo>
                <a:cubicBezTo>
                  <a:pt x="4936761" y="3602635"/>
                  <a:pt x="3747541" y="3585147"/>
                  <a:pt x="3040505" y="3625121"/>
                </a:cubicBezTo>
                <a:cubicBezTo>
                  <a:pt x="2333469" y="3665095"/>
                  <a:pt x="1693888" y="3687580"/>
                  <a:pt x="1241685" y="3700072"/>
                </a:cubicBezTo>
                <a:cubicBezTo>
                  <a:pt x="789482" y="3712564"/>
                  <a:pt x="489678" y="3725056"/>
                  <a:pt x="327285" y="3700072"/>
                </a:cubicBezTo>
                <a:cubicBezTo>
                  <a:pt x="164892" y="3675088"/>
                  <a:pt x="0" y="3770026"/>
                  <a:pt x="237344" y="3565160"/>
                </a:cubicBezTo>
                <a:close/>
              </a:path>
            </a:pathLst>
          </a:cu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3" idx="0"/>
          </p:cNvCxnSpPr>
          <p:nvPr/>
        </p:nvCxnSpPr>
        <p:spPr>
          <a:xfrm flipV="1">
            <a:off x="2323475" y="1214203"/>
            <a:ext cx="1439059" cy="26682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 flipV="1">
            <a:off x="1079291" y="2131102"/>
            <a:ext cx="2985542" cy="4921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 flipV="1">
            <a:off x="4829331" y="3839979"/>
            <a:ext cx="2608289" cy="267325"/>
          </a:xfrm>
          <a:custGeom>
            <a:avLst/>
            <a:gdLst>
              <a:gd name="connsiteX0" fmla="*/ 0 w 2608289"/>
              <a:gd name="connsiteY0" fmla="*/ 394741 h 394741"/>
              <a:gd name="connsiteX1" fmla="*/ 1334125 w 2608289"/>
              <a:gd name="connsiteY1" fmla="*/ 4997 h 394741"/>
              <a:gd name="connsiteX2" fmla="*/ 2608289 w 2608289"/>
              <a:gd name="connsiteY2" fmla="*/ 364761 h 39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8289" h="394741">
                <a:moveTo>
                  <a:pt x="0" y="394741"/>
                </a:moveTo>
                <a:cubicBezTo>
                  <a:pt x="449705" y="202367"/>
                  <a:pt x="899410" y="9994"/>
                  <a:pt x="1334125" y="4997"/>
                </a:cubicBezTo>
                <a:cubicBezTo>
                  <a:pt x="1768840" y="0"/>
                  <a:pt x="2313483" y="272322"/>
                  <a:pt x="2608289" y="36476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331590" flipV="1">
            <a:off x="4694420" y="3944911"/>
            <a:ext cx="2548328" cy="417226"/>
          </a:xfrm>
          <a:custGeom>
            <a:avLst/>
            <a:gdLst>
              <a:gd name="connsiteX0" fmla="*/ 0 w 2548328"/>
              <a:gd name="connsiteY0" fmla="*/ 177383 h 432216"/>
              <a:gd name="connsiteX1" fmla="*/ 1244184 w 2548328"/>
              <a:gd name="connsiteY1" fmla="*/ 42472 h 432216"/>
              <a:gd name="connsiteX2" fmla="*/ 2548328 w 2548328"/>
              <a:gd name="connsiteY2" fmla="*/ 432216 h 43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328" h="432216">
                <a:moveTo>
                  <a:pt x="0" y="177383"/>
                </a:moveTo>
                <a:cubicBezTo>
                  <a:pt x="409731" y="88691"/>
                  <a:pt x="819463" y="0"/>
                  <a:pt x="1244184" y="42472"/>
                </a:cubicBezTo>
                <a:cubicBezTo>
                  <a:pt x="1668905" y="84944"/>
                  <a:pt x="2330971" y="372255"/>
                  <a:pt x="2548328" y="43221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350177" y="3612630"/>
            <a:ext cx="2608289" cy="274818"/>
          </a:xfrm>
          <a:custGeom>
            <a:avLst/>
            <a:gdLst>
              <a:gd name="connsiteX0" fmla="*/ 0 w 2608289"/>
              <a:gd name="connsiteY0" fmla="*/ 394741 h 394741"/>
              <a:gd name="connsiteX1" fmla="*/ 1334125 w 2608289"/>
              <a:gd name="connsiteY1" fmla="*/ 4997 h 394741"/>
              <a:gd name="connsiteX2" fmla="*/ 2608289 w 2608289"/>
              <a:gd name="connsiteY2" fmla="*/ 364761 h 394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8289" h="394741">
                <a:moveTo>
                  <a:pt x="0" y="394741"/>
                </a:moveTo>
                <a:cubicBezTo>
                  <a:pt x="449705" y="202367"/>
                  <a:pt x="899410" y="9994"/>
                  <a:pt x="1334125" y="4997"/>
                </a:cubicBezTo>
                <a:cubicBezTo>
                  <a:pt x="1768840" y="0"/>
                  <a:pt x="2313483" y="272322"/>
                  <a:pt x="2608289" y="36476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331590">
            <a:off x="7253231" y="4027711"/>
            <a:ext cx="2548328" cy="371235"/>
          </a:xfrm>
          <a:custGeom>
            <a:avLst/>
            <a:gdLst>
              <a:gd name="connsiteX0" fmla="*/ 0 w 2548328"/>
              <a:gd name="connsiteY0" fmla="*/ 177383 h 432216"/>
              <a:gd name="connsiteX1" fmla="*/ 1244184 w 2548328"/>
              <a:gd name="connsiteY1" fmla="*/ 42472 h 432216"/>
              <a:gd name="connsiteX2" fmla="*/ 2548328 w 2548328"/>
              <a:gd name="connsiteY2" fmla="*/ 432216 h 43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8328" h="432216">
                <a:moveTo>
                  <a:pt x="0" y="177383"/>
                </a:moveTo>
                <a:cubicBezTo>
                  <a:pt x="409731" y="88691"/>
                  <a:pt x="819463" y="0"/>
                  <a:pt x="1244184" y="42472"/>
                </a:cubicBezTo>
                <a:cubicBezTo>
                  <a:pt x="1668905" y="84944"/>
                  <a:pt x="2330971" y="372255"/>
                  <a:pt x="2548328" y="43221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20196" t="10553" r="7969" b="32081"/>
          <a:stretch>
            <a:fillRect/>
          </a:stretch>
        </p:blipFill>
        <p:spPr bwMode="auto">
          <a:xfrm>
            <a:off x="1207891" y="4691923"/>
            <a:ext cx="1876927" cy="10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C:\Users\rtlines\Documents\BYU-I\Books_Lines\Picture_Archive\Optics\scattering and reflection.png"/>
          <p:cNvPicPr>
            <a:picLocks noChangeAspect="1" noChangeArrowheads="1"/>
          </p:cNvPicPr>
          <p:nvPr/>
        </p:nvPicPr>
        <p:blipFill>
          <a:blip r:embed="rId3"/>
          <a:srcRect t="48634"/>
          <a:stretch>
            <a:fillRect/>
          </a:stretch>
        </p:blipFill>
        <p:spPr bwMode="auto">
          <a:xfrm>
            <a:off x="5972331" y="2856876"/>
            <a:ext cx="1978502" cy="1066800"/>
          </a:xfrm>
          <a:prstGeom prst="rect">
            <a:avLst/>
          </a:prstGeom>
          <a:noFill/>
        </p:spPr>
      </p:pic>
      <p:pic>
        <p:nvPicPr>
          <p:cNvPr id="6" name="Picture 2" descr="C:\Users\rtlines\Documents\BYU-I\Books_Lines\Picture_Archive\Optics\scattering and reflection.png"/>
          <p:cNvPicPr>
            <a:picLocks noChangeAspect="1" noChangeArrowheads="1"/>
          </p:cNvPicPr>
          <p:nvPr/>
        </p:nvPicPr>
        <p:blipFill>
          <a:blip r:embed="rId3"/>
          <a:srcRect b="51366"/>
          <a:stretch>
            <a:fillRect/>
          </a:stretch>
        </p:blipFill>
        <p:spPr bwMode="auto">
          <a:xfrm>
            <a:off x="5972331" y="2018676"/>
            <a:ext cx="1961341" cy="1001299"/>
          </a:xfrm>
          <a:prstGeom prst="rect">
            <a:avLst/>
          </a:prstGeom>
          <a:noFill/>
        </p:spPr>
      </p:pic>
      <p:pic>
        <p:nvPicPr>
          <p:cNvPr id="7" name="Picture 1" descr="C:\Users\rtlines\Documents\BYU-I\Books_Lines\Picture_Archive\Optics\DIGI023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018676" cy="1514007"/>
          </a:xfrm>
          <a:prstGeom prst="rect">
            <a:avLst/>
          </a:prstGeom>
          <a:noFill/>
        </p:spPr>
      </p:pic>
      <p:pic>
        <p:nvPicPr>
          <p:cNvPr id="8" name="Picture 2" descr="C:\Users\rtlines\Documents\BYU-I\Books_Lines\Picture_Archive\Optics\DIGI022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3692" y="-1"/>
            <a:ext cx="2018677" cy="1514007"/>
          </a:xfrm>
          <a:prstGeom prst="rect">
            <a:avLst/>
          </a:prstGeom>
          <a:noFill/>
        </p:spPr>
      </p:pic>
      <p:pic>
        <p:nvPicPr>
          <p:cNvPr id="9" name="Picture 1" descr="F:\DCIM\100CASIO\CIMG010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87384" y="-1"/>
            <a:ext cx="2023672" cy="1517755"/>
          </a:xfrm>
          <a:prstGeom prst="rect">
            <a:avLst/>
          </a:prstGeom>
          <a:noFill/>
        </p:spPr>
      </p:pic>
      <p:pic>
        <p:nvPicPr>
          <p:cNvPr id="10" name="Picture 2" descr="File:Ray optics diagram incidence reflection and refraction.sv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29937" y="1770895"/>
            <a:ext cx="1559854" cy="987296"/>
          </a:xfrm>
          <a:prstGeom prst="rect">
            <a:avLst/>
          </a:prstGeom>
          <a:noFill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8"/>
          <a:srcRect l="16010" t="2705" b="24189"/>
          <a:stretch>
            <a:fillRect/>
          </a:stretch>
        </p:blipFill>
        <p:spPr bwMode="auto">
          <a:xfrm>
            <a:off x="4032353" y="4302178"/>
            <a:ext cx="2051701" cy="1414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CA48-7EB8-E918-8B9F-6E66BA28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90" y="832036"/>
            <a:ext cx="3059784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What is the direction of energy flow for a circular current loop?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Along the wire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Out of the battery and into the wire</a:t>
            </a:r>
          </a:p>
        </p:txBody>
      </p:sp>
      <p:sp>
        <p:nvSpPr>
          <p:cNvPr id="1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05D287E-15B2-E1D9-B305-D8C3CC81CCCF}"/>
              </a:ext>
            </a:extLst>
          </p:cNvPr>
          <p:cNvSpPr/>
          <p:nvPr/>
        </p:nvSpPr>
        <p:spPr>
          <a:xfrm>
            <a:off x="7277493" y="2903456"/>
            <a:ext cx="716437" cy="1121789"/>
          </a:xfrm>
          <a:custGeom>
            <a:avLst/>
            <a:gdLst>
              <a:gd name="connsiteX0" fmla="*/ 311084 w 716437"/>
              <a:gd name="connsiteY0" fmla="*/ 0 h 1121789"/>
              <a:gd name="connsiteX1" fmla="*/ 141402 w 716437"/>
              <a:gd name="connsiteY1" fmla="*/ 75414 h 1121789"/>
              <a:gd name="connsiteX2" fmla="*/ 28280 w 716437"/>
              <a:gd name="connsiteY2" fmla="*/ 282804 h 1121789"/>
              <a:gd name="connsiteX3" fmla="*/ 94268 w 716437"/>
              <a:gd name="connsiteY3" fmla="*/ 386499 h 1121789"/>
              <a:gd name="connsiteX4" fmla="*/ 0 w 716437"/>
              <a:gd name="connsiteY4" fmla="*/ 707010 h 1121789"/>
              <a:gd name="connsiteX5" fmla="*/ 150829 w 716437"/>
              <a:gd name="connsiteY5" fmla="*/ 1036948 h 1121789"/>
              <a:gd name="connsiteX6" fmla="*/ 377072 w 716437"/>
              <a:gd name="connsiteY6" fmla="*/ 1036948 h 1121789"/>
              <a:gd name="connsiteX7" fmla="*/ 575035 w 716437"/>
              <a:gd name="connsiteY7" fmla="*/ 1121789 h 1121789"/>
              <a:gd name="connsiteX8" fmla="*/ 707010 w 716437"/>
              <a:gd name="connsiteY8" fmla="*/ 886119 h 1121789"/>
              <a:gd name="connsiteX9" fmla="*/ 716437 w 716437"/>
              <a:gd name="connsiteY9" fmla="*/ 537328 h 1121789"/>
              <a:gd name="connsiteX10" fmla="*/ 603315 w 716437"/>
              <a:gd name="connsiteY10" fmla="*/ 216816 h 1121789"/>
              <a:gd name="connsiteX11" fmla="*/ 631596 w 716437"/>
              <a:gd name="connsiteY11" fmla="*/ 103695 h 1121789"/>
              <a:gd name="connsiteX12" fmla="*/ 311084 w 716437"/>
              <a:gd name="connsiteY12" fmla="*/ 0 h 112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437" h="1121789">
                <a:moveTo>
                  <a:pt x="311084" y="0"/>
                </a:moveTo>
                <a:lnTo>
                  <a:pt x="141402" y="75414"/>
                </a:lnTo>
                <a:lnTo>
                  <a:pt x="28280" y="282804"/>
                </a:lnTo>
                <a:lnTo>
                  <a:pt x="94268" y="386499"/>
                </a:lnTo>
                <a:lnTo>
                  <a:pt x="0" y="707010"/>
                </a:lnTo>
                <a:lnTo>
                  <a:pt x="150829" y="1036948"/>
                </a:lnTo>
                <a:lnTo>
                  <a:pt x="377072" y="1036948"/>
                </a:lnTo>
                <a:lnTo>
                  <a:pt x="575035" y="1121789"/>
                </a:lnTo>
                <a:lnTo>
                  <a:pt x="707010" y="886119"/>
                </a:lnTo>
                <a:lnTo>
                  <a:pt x="716437" y="537328"/>
                </a:lnTo>
                <a:lnTo>
                  <a:pt x="603315" y="216816"/>
                </a:lnTo>
                <a:lnTo>
                  <a:pt x="631596" y="103695"/>
                </a:lnTo>
                <a:lnTo>
                  <a:pt x="31108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69D6D7BE-23B3-950A-E972-0C07A3A92B73}"/>
              </a:ext>
            </a:extLst>
          </p:cNvPr>
          <p:cNvSpPr/>
          <p:nvPr/>
        </p:nvSpPr>
        <p:spPr>
          <a:xfrm>
            <a:off x="7579151" y="2997724"/>
            <a:ext cx="169682" cy="8672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23FEBC-0DA0-545B-48B2-4720F3D3B66D}"/>
              </a:ext>
            </a:extLst>
          </p:cNvPr>
          <p:cNvSpPr/>
          <p:nvPr/>
        </p:nvSpPr>
        <p:spPr>
          <a:xfrm>
            <a:off x="3374796" y="1828800"/>
            <a:ext cx="4977352" cy="413836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555182F-2DF4-EBEF-8186-A47E129797EE}"/>
              </a:ext>
            </a:extLst>
          </p:cNvPr>
          <p:cNvSpPr/>
          <p:nvPr/>
        </p:nvSpPr>
        <p:spPr>
          <a:xfrm>
            <a:off x="3985967" y="2318995"/>
            <a:ext cx="3976540" cy="30578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578F58-4ABE-A56F-23D8-75FF081E1887}"/>
              </a:ext>
            </a:extLst>
          </p:cNvPr>
          <p:cNvGrpSpPr/>
          <p:nvPr/>
        </p:nvGrpSpPr>
        <p:grpSpPr>
          <a:xfrm>
            <a:off x="7635711" y="2834089"/>
            <a:ext cx="954464" cy="1896443"/>
            <a:chOff x="6749267" y="1567907"/>
            <a:chExt cx="954464" cy="18964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1B768F-AFBF-7B6D-9204-F1503DEEDAE5}"/>
                </a:ext>
              </a:extLst>
            </p:cNvPr>
            <p:cNvSpPr txBox="1"/>
            <p:nvPr/>
          </p:nvSpPr>
          <p:spPr>
            <a:xfrm>
              <a:off x="7338835" y="309501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3F7D1781-6D13-17BF-E498-39D070E0C7DB}"/>
                </a:ext>
              </a:extLst>
            </p:cNvPr>
            <p:cNvSpPr/>
            <p:nvPr/>
          </p:nvSpPr>
          <p:spPr>
            <a:xfrm>
              <a:off x="6749267" y="2498994"/>
              <a:ext cx="954464" cy="867267"/>
            </a:xfrm>
            <a:prstGeom prst="can">
              <a:avLst>
                <a:gd name="adj" fmla="val 722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5C02D9AF-C635-3F25-3442-4F505810C1C3}"/>
                </a:ext>
              </a:extLst>
            </p:cNvPr>
            <p:cNvSpPr/>
            <p:nvPr/>
          </p:nvSpPr>
          <p:spPr>
            <a:xfrm>
              <a:off x="6749267" y="1635122"/>
              <a:ext cx="954464" cy="945263"/>
            </a:xfrm>
            <a:prstGeom prst="can">
              <a:avLst>
                <a:gd name="adj" fmla="val 10185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4A7BF4A0-30D8-7DF1-BE1D-B6936D89B107}"/>
                </a:ext>
              </a:extLst>
            </p:cNvPr>
            <p:cNvSpPr/>
            <p:nvPr/>
          </p:nvSpPr>
          <p:spPr>
            <a:xfrm>
              <a:off x="7038953" y="1567907"/>
              <a:ext cx="341619" cy="88644"/>
            </a:xfrm>
            <a:prstGeom prst="ca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883F89-C46B-35BB-32FA-D3506DA7B3FD}"/>
                </a:ext>
              </a:extLst>
            </p:cNvPr>
            <p:cNvSpPr/>
            <p:nvPr/>
          </p:nvSpPr>
          <p:spPr>
            <a:xfrm>
              <a:off x="6915790" y="1631433"/>
              <a:ext cx="587946" cy="595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B2D8FC-8D3B-5036-4A29-71F842CE286C}"/>
              </a:ext>
            </a:extLst>
          </p:cNvPr>
          <p:cNvCxnSpPr/>
          <p:nvPr/>
        </p:nvCxnSpPr>
        <p:spPr>
          <a:xfrm flipH="1">
            <a:off x="4204355" y="2073897"/>
            <a:ext cx="8861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2F54A0-813B-AC4C-C8A4-2FFC39CD15E5}"/>
              </a:ext>
            </a:extLst>
          </p:cNvPr>
          <p:cNvSpPr txBox="1"/>
          <p:nvPr/>
        </p:nvSpPr>
        <p:spPr>
          <a:xfrm>
            <a:off x="5090475" y="187218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0B2B043-A129-C030-14B5-1FF2C06CF8B2}"/>
              </a:ext>
            </a:extLst>
          </p:cNvPr>
          <p:cNvSpPr/>
          <p:nvPr/>
        </p:nvSpPr>
        <p:spPr>
          <a:xfrm>
            <a:off x="7795997" y="2698136"/>
            <a:ext cx="744718" cy="2026763"/>
          </a:xfrm>
          <a:custGeom>
            <a:avLst/>
            <a:gdLst>
              <a:gd name="connsiteX0" fmla="*/ 122548 w 744718"/>
              <a:gd name="connsiteY0" fmla="*/ 160256 h 2026763"/>
              <a:gd name="connsiteX1" fmla="*/ 0 w 744718"/>
              <a:gd name="connsiteY1" fmla="*/ 537328 h 2026763"/>
              <a:gd name="connsiteX2" fmla="*/ 150829 w 744718"/>
              <a:gd name="connsiteY2" fmla="*/ 970961 h 2026763"/>
              <a:gd name="connsiteX3" fmla="*/ 0 w 744718"/>
              <a:gd name="connsiteY3" fmla="*/ 1414021 h 2026763"/>
              <a:gd name="connsiteX4" fmla="*/ 94268 w 744718"/>
              <a:gd name="connsiteY4" fmla="*/ 1941922 h 2026763"/>
              <a:gd name="connsiteX5" fmla="*/ 480767 w 744718"/>
              <a:gd name="connsiteY5" fmla="*/ 2026763 h 2026763"/>
              <a:gd name="connsiteX6" fmla="*/ 612742 w 744718"/>
              <a:gd name="connsiteY6" fmla="*/ 1904215 h 2026763"/>
              <a:gd name="connsiteX7" fmla="*/ 744718 w 744718"/>
              <a:gd name="connsiteY7" fmla="*/ 1470582 h 2026763"/>
              <a:gd name="connsiteX8" fmla="*/ 584462 w 744718"/>
              <a:gd name="connsiteY8" fmla="*/ 1178351 h 2026763"/>
              <a:gd name="connsiteX9" fmla="*/ 725864 w 744718"/>
              <a:gd name="connsiteY9" fmla="*/ 707011 h 2026763"/>
              <a:gd name="connsiteX10" fmla="*/ 716437 w 744718"/>
              <a:gd name="connsiteY10" fmla="*/ 367646 h 2026763"/>
              <a:gd name="connsiteX11" fmla="*/ 556181 w 744718"/>
              <a:gd name="connsiteY11" fmla="*/ 254524 h 2026763"/>
              <a:gd name="connsiteX12" fmla="*/ 593889 w 744718"/>
              <a:gd name="connsiteY12" fmla="*/ 169683 h 2026763"/>
              <a:gd name="connsiteX13" fmla="*/ 518474 w 744718"/>
              <a:gd name="connsiteY13" fmla="*/ 0 h 2026763"/>
              <a:gd name="connsiteX14" fmla="*/ 207390 w 744718"/>
              <a:gd name="connsiteY14" fmla="*/ 28281 h 2026763"/>
              <a:gd name="connsiteX15" fmla="*/ 122548 w 744718"/>
              <a:gd name="connsiteY15" fmla="*/ 160256 h 202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4718" h="2026763">
                <a:moveTo>
                  <a:pt x="122548" y="160256"/>
                </a:moveTo>
                <a:lnTo>
                  <a:pt x="0" y="537328"/>
                </a:lnTo>
                <a:lnTo>
                  <a:pt x="150829" y="970961"/>
                </a:lnTo>
                <a:lnTo>
                  <a:pt x="0" y="1414021"/>
                </a:lnTo>
                <a:lnTo>
                  <a:pt x="94268" y="1941922"/>
                </a:lnTo>
                <a:lnTo>
                  <a:pt x="480767" y="2026763"/>
                </a:lnTo>
                <a:lnTo>
                  <a:pt x="612742" y="1904215"/>
                </a:lnTo>
                <a:lnTo>
                  <a:pt x="744718" y="1470582"/>
                </a:lnTo>
                <a:lnTo>
                  <a:pt x="584462" y="1178351"/>
                </a:lnTo>
                <a:lnTo>
                  <a:pt x="725864" y="707011"/>
                </a:lnTo>
                <a:lnTo>
                  <a:pt x="716437" y="367646"/>
                </a:lnTo>
                <a:lnTo>
                  <a:pt x="556181" y="254524"/>
                </a:lnTo>
                <a:lnTo>
                  <a:pt x="593889" y="169683"/>
                </a:lnTo>
                <a:lnTo>
                  <a:pt x="518474" y="0"/>
                </a:lnTo>
                <a:lnTo>
                  <a:pt x="207390" y="28281"/>
                </a:lnTo>
                <a:lnTo>
                  <a:pt x="122548" y="16025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8E026F-D4D7-5E64-5633-CDC2A5CE8B98}"/>
              </a:ext>
            </a:extLst>
          </p:cNvPr>
          <p:cNvSpPr txBox="1"/>
          <p:nvPr/>
        </p:nvSpPr>
        <p:spPr>
          <a:xfrm>
            <a:off x="7730769" y="28549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728B1-585A-94F0-BAED-43321A3B1480}"/>
              </a:ext>
            </a:extLst>
          </p:cNvPr>
          <p:cNvSpPr txBox="1"/>
          <p:nvPr/>
        </p:nvSpPr>
        <p:spPr>
          <a:xfrm>
            <a:off x="7949551" y="2875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E1720C-40D4-4607-5EC3-750559974E79}"/>
              </a:ext>
            </a:extLst>
          </p:cNvPr>
          <p:cNvSpPr txBox="1"/>
          <p:nvPr/>
        </p:nvSpPr>
        <p:spPr>
          <a:xfrm>
            <a:off x="8140686" y="28336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43EDF-82DB-2260-F5AD-80A113AE065E}"/>
              </a:ext>
            </a:extLst>
          </p:cNvPr>
          <p:cNvSpPr txBox="1"/>
          <p:nvPr/>
        </p:nvSpPr>
        <p:spPr>
          <a:xfrm>
            <a:off x="7774759" y="437278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A06A6E-9554-F272-2547-46B5348E6E5D}"/>
              </a:ext>
            </a:extLst>
          </p:cNvPr>
          <p:cNvSpPr txBox="1"/>
          <p:nvPr/>
        </p:nvSpPr>
        <p:spPr>
          <a:xfrm>
            <a:off x="7954762" y="440264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96AC26-2B14-05EC-425C-17ADB2FFF34A}"/>
              </a:ext>
            </a:extLst>
          </p:cNvPr>
          <p:cNvSpPr txBox="1"/>
          <p:nvPr/>
        </p:nvSpPr>
        <p:spPr>
          <a:xfrm>
            <a:off x="8153510" y="438392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A85036-99F7-C3E6-DAC3-9436896946DE}"/>
              </a:ext>
            </a:extLst>
          </p:cNvPr>
          <p:cNvGrpSpPr/>
          <p:nvPr/>
        </p:nvGrpSpPr>
        <p:grpSpPr>
          <a:xfrm>
            <a:off x="5775956" y="1854268"/>
            <a:ext cx="886120" cy="428827"/>
            <a:chOff x="5775956" y="1854268"/>
            <a:chExt cx="886120" cy="428827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270884-F17C-544F-5C04-C651E3D48392}"/>
                </a:ext>
              </a:extLst>
            </p:cNvPr>
            <p:cNvCxnSpPr/>
            <p:nvPr/>
          </p:nvCxnSpPr>
          <p:spPr>
            <a:xfrm flipH="1">
              <a:off x="5775956" y="2202695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D20C01-76FD-607D-53E0-6F0E8DBA43EA}"/>
                </a:ext>
              </a:extLst>
            </p:cNvPr>
            <p:cNvCxnSpPr/>
            <p:nvPr/>
          </p:nvCxnSpPr>
          <p:spPr>
            <a:xfrm flipH="1">
              <a:off x="5775956" y="1912846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993CC36E-E461-C4E3-7C73-68D15EF9ABA6}"/>
                </a:ext>
              </a:extLst>
            </p:cNvPr>
            <p:cNvSpPr/>
            <p:nvPr/>
          </p:nvSpPr>
          <p:spPr>
            <a:xfrm>
              <a:off x="6096786" y="1910957"/>
              <a:ext cx="141419" cy="315449"/>
            </a:xfrm>
            <a:prstGeom prst="arc">
              <a:avLst>
                <a:gd name="adj1" fmla="val 3488045"/>
                <a:gd name="adj2" fmla="val 192812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1ED7FC-0BB7-21AC-9716-05EC188E8581}"/>
                </a:ext>
              </a:extLst>
            </p:cNvPr>
            <p:cNvGrpSpPr/>
            <p:nvPr/>
          </p:nvGrpSpPr>
          <p:grpSpPr>
            <a:xfrm>
              <a:off x="6101758" y="2164425"/>
              <a:ext cx="122230" cy="118670"/>
              <a:chOff x="5974556" y="1381125"/>
              <a:chExt cx="122230" cy="11867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88C0823-2395-0A6D-E498-84D5AFB61D21}"/>
                  </a:ext>
                </a:extLst>
              </p:cNvPr>
              <p:cNvSpPr/>
              <p:nvPr/>
            </p:nvSpPr>
            <p:spPr>
              <a:xfrm>
                <a:off x="5974556" y="1381125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A4C6F27-4F12-77A7-3A1D-F88E12AA321C}"/>
                  </a:ext>
                </a:extLst>
              </p:cNvPr>
              <p:cNvSpPr/>
              <p:nvPr/>
            </p:nvSpPr>
            <p:spPr>
              <a:xfrm>
                <a:off x="6012811" y="14193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383596-D4E5-F3D9-5505-1252B7D1BA33}"/>
                </a:ext>
              </a:extLst>
            </p:cNvPr>
            <p:cNvGrpSpPr/>
            <p:nvPr/>
          </p:nvGrpSpPr>
          <p:grpSpPr>
            <a:xfrm>
              <a:off x="6096786" y="1854268"/>
              <a:ext cx="122230" cy="118670"/>
              <a:chOff x="6219335" y="1380282"/>
              <a:chExt cx="122230" cy="11867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03B67CC-F6F4-07AC-497A-ACAFB7ECA5E9}"/>
                  </a:ext>
                </a:extLst>
              </p:cNvPr>
              <p:cNvSpPr/>
              <p:nvPr/>
            </p:nvSpPr>
            <p:spPr>
              <a:xfrm>
                <a:off x="6219335" y="1380282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09FAEEC-FE07-D6BC-2F46-3BADC7B32A89}"/>
                  </a:ext>
                </a:extLst>
              </p:cNvPr>
              <p:cNvCxnSpPr/>
              <p:nvPr/>
            </p:nvCxnSpPr>
            <p:spPr>
              <a:xfrm>
                <a:off x="6243025" y="1403946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449BC0D-D20A-1551-5496-1ECE446F756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43025" y="1401515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118C35-CE3B-5125-57D4-5B408FE4B9EB}"/>
              </a:ext>
            </a:extLst>
          </p:cNvPr>
          <p:cNvGrpSpPr/>
          <p:nvPr/>
        </p:nvGrpSpPr>
        <p:grpSpPr>
          <a:xfrm rot="16200000">
            <a:off x="3250358" y="3502077"/>
            <a:ext cx="886120" cy="428827"/>
            <a:chOff x="5775956" y="1854268"/>
            <a:chExt cx="886120" cy="4288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E1A736-D045-2E30-8247-B3450EFEE090}"/>
                </a:ext>
              </a:extLst>
            </p:cNvPr>
            <p:cNvCxnSpPr/>
            <p:nvPr/>
          </p:nvCxnSpPr>
          <p:spPr>
            <a:xfrm flipH="1">
              <a:off x="5775956" y="2202695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2D495C-32AD-04C0-6443-FCC346B528FC}"/>
                </a:ext>
              </a:extLst>
            </p:cNvPr>
            <p:cNvCxnSpPr/>
            <p:nvPr/>
          </p:nvCxnSpPr>
          <p:spPr>
            <a:xfrm flipH="1">
              <a:off x="5775956" y="1912846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D41CA697-D8E1-DBA3-BE1D-A7E1573C0381}"/>
                </a:ext>
              </a:extLst>
            </p:cNvPr>
            <p:cNvSpPr/>
            <p:nvPr/>
          </p:nvSpPr>
          <p:spPr>
            <a:xfrm>
              <a:off x="6096786" y="1910957"/>
              <a:ext cx="141419" cy="315449"/>
            </a:xfrm>
            <a:prstGeom prst="arc">
              <a:avLst>
                <a:gd name="adj1" fmla="val 3488045"/>
                <a:gd name="adj2" fmla="val 192812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E5DDB10-78A9-D0A6-097C-EF8D39AB500E}"/>
                </a:ext>
              </a:extLst>
            </p:cNvPr>
            <p:cNvGrpSpPr/>
            <p:nvPr/>
          </p:nvGrpSpPr>
          <p:grpSpPr>
            <a:xfrm>
              <a:off x="6101758" y="2164425"/>
              <a:ext cx="122230" cy="118670"/>
              <a:chOff x="5974556" y="1381125"/>
              <a:chExt cx="122230" cy="11867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F13809E-DFA0-32A8-8FD7-5B098F4C1B71}"/>
                  </a:ext>
                </a:extLst>
              </p:cNvPr>
              <p:cNvSpPr/>
              <p:nvPr/>
            </p:nvSpPr>
            <p:spPr>
              <a:xfrm>
                <a:off x="5974556" y="1381125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22B2424-590D-DC35-1D14-A4746BDE3CA6}"/>
                  </a:ext>
                </a:extLst>
              </p:cNvPr>
              <p:cNvSpPr/>
              <p:nvPr/>
            </p:nvSpPr>
            <p:spPr>
              <a:xfrm>
                <a:off x="6012811" y="14193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173BD7-3FF3-804F-6A5A-3777CDC7DD0A}"/>
                </a:ext>
              </a:extLst>
            </p:cNvPr>
            <p:cNvGrpSpPr/>
            <p:nvPr/>
          </p:nvGrpSpPr>
          <p:grpSpPr>
            <a:xfrm>
              <a:off x="6096786" y="1854268"/>
              <a:ext cx="122230" cy="118670"/>
              <a:chOff x="6219335" y="1380282"/>
              <a:chExt cx="122230" cy="1186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1F13437-8EED-3537-7097-95A716BD5B14}"/>
                  </a:ext>
                </a:extLst>
              </p:cNvPr>
              <p:cNvSpPr/>
              <p:nvPr/>
            </p:nvSpPr>
            <p:spPr>
              <a:xfrm>
                <a:off x="6219335" y="1380282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61B872C-EA85-B79E-35E2-59D3092CFB63}"/>
                  </a:ext>
                </a:extLst>
              </p:cNvPr>
              <p:cNvCxnSpPr/>
              <p:nvPr/>
            </p:nvCxnSpPr>
            <p:spPr>
              <a:xfrm>
                <a:off x="6243025" y="1403946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D6E303-A440-40D3-DEFA-3695D3DA2F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43025" y="1401515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B68667-0F12-D12D-FD22-06C966760B4E}"/>
              </a:ext>
            </a:extLst>
          </p:cNvPr>
          <p:cNvGrpSpPr/>
          <p:nvPr/>
        </p:nvGrpSpPr>
        <p:grpSpPr>
          <a:xfrm rot="10800000">
            <a:off x="5420412" y="5442099"/>
            <a:ext cx="886120" cy="428827"/>
            <a:chOff x="5775956" y="1854268"/>
            <a:chExt cx="886120" cy="42882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3BB1E0-A469-A236-EF7C-7B20FFE15F37}"/>
                </a:ext>
              </a:extLst>
            </p:cNvPr>
            <p:cNvCxnSpPr/>
            <p:nvPr/>
          </p:nvCxnSpPr>
          <p:spPr>
            <a:xfrm flipH="1">
              <a:off x="5775956" y="2202695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A73EA7-4766-33B2-F7AE-4BF1D8E88AB5}"/>
                </a:ext>
              </a:extLst>
            </p:cNvPr>
            <p:cNvCxnSpPr/>
            <p:nvPr/>
          </p:nvCxnSpPr>
          <p:spPr>
            <a:xfrm flipH="1">
              <a:off x="5775956" y="1912846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23EF2F2-9A81-7B9C-7315-782F213F0D46}"/>
                </a:ext>
              </a:extLst>
            </p:cNvPr>
            <p:cNvSpPr/>
            <p:nvPr/>
          </p:nvSpPr>
          <p:spPr>
            <a:xfrm>
              <a:off x="6096786" y="1910957"/>
              <a:ext cx="141419" cy="315449"/>
            </a:xfrm>
            <a:prstGeom prst="arc">
              <a:avLst>
                <a:gd name="adj1" fmla="val 3488045"/>
                <a:gd name="adj2" fmla="val 192812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76BCE1-41FB-1104-5F4A-BCAB45765335}"/>
                </a:ext>
              </a:extLst>
            </p:cNvPr>
            <p:cNvGrpSpPr/>
            <p:nvPr/>
          </p:nvGrpSpPr>
          <p:grpSpPr>
            <a:xfrm>
              <a:off x="6101758" y="2164425"/>
              <a:ext cx="122230" cy="118670"/>
              <a:chOff x="5974556" y="1381125"/>
              <a:chExt cx="122230" cy="11867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857E11E-CAC5-2E4B-67F4-F64CCF7AEEC4}"/>
                  </a:ext>
                </a:extLst>
              </p:cNvPr>
              <p:cNvSpPr/>
              <p:nvPr/>
            </p:nvSpPr>
            <p:spPr>
              <a:xfrm>
                <a:off x="5974556" y="1381125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BD29B90-763A-4AF6-8B8A-B9084C95851D}"/>
                  </a:ext>
                </a:extLst>
              </p:cNvPr>
              <p:cNvSpPr/>
              <p:nvPr/>
            </p:nvSpPr>
            <p:spPr>
              <a:xfrm>
                <a:off x="6012811" y="14193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137EA3-7544-DE0C-407C-736E617B897E}"/>
                </a:ext>
              </a:extLst>
            </p:cNvPr>
            <p:cNvGrpSpPr/>
            <p:nvPr/>
          </p:nvGrpSpPr>
          <p:grpSpPr>
            <a:xfrm>
              <a:off x="6096786" y="1854268"/>
              <a:ext cx="122230" cy="118670"/>
              <a:chOff x="6219335" y="1380282"/>
              <a:chExt cx="122230" cy="11867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22AC90-C09B-6BB3-55A6-BAF167489629}"/>
                  </a:ext>
                </a:extLst>
              </p:cNvPr>
              <p:cNvSpPr/>
              <p:nvPr/>
            </p:nvSpPr>
            <p:spPr>
              <a:xfrm>
                <a:off x="6219335" y="1380282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B07BAAE-22BD-3168-5240-EF033CA2E797}"/>
                  </a:ext>
                </a:extLst>
              </p:cNvPr>
              <p:cNvCxnSpPr/>
              <p:nvPr/>
            </p:nvCxnSpPr>
            <p:spPr>
              <a:xfrm>
                <a:off x="6243025" y="1403946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2D85E59-2951-4690-69C1-4CB6A9E5D61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43025" y="1401515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D5D06D-B892-D860-733C-8681FE7833A6}"/>
              </a:ext>
            </a:extLst>
          </p:cNvPr>
          <p:cNvCxnSpPr/>
          <p:nvPr/>
        </p:nvCxnSpPr>
        <p:spPr>
          <a:xfrm rot="16200000" flipH="1">
            <a:off x="7805716" y="3755750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DDC2676-6311-5228-ABCA-2EAE56E72F23}"/>
              </a:ext>
            </a:extLst>
          </p:cNvPr>
          <p:cNvCxnSpPr/>
          <p:nvPr/>
        </p:nvCxnSpPr>
        <p:spPr>
          <a:xfrm rot="16200000" flipH="1">
            <a:off x="7515867" y="3755750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>
            <a:extLst>
              <a:ext uri="{FF2B5EF4-FFF2-40B4-BE49-F238E27FC236}">
                <a16:creationId xmlns:a16="http://schemas.microsoft.com/office/drawing/2014/main" id="{46481D4E-BE19-5307-E3BB-1D3EA4533BA7}"/>
              </a:ext>
            </a:extLst>
          </p:cNvPr>
          <p:cNvSpPr/>
          <p:nvPr/>
        </p:nvSpPr>
        <p:spPr>
          <a:xfrm rot="16200000">
            <a:off x="8044053" y="3649546"/>
            <a:ext cx="141419" cy="315449"/>
          </a:xfrm>
          <a:prstGeom prst="arc">
            <a:avLst>
              <a:gd name="adj1" fmla="val 3488045"/>
              <a:gd name="adj2" fmla="val 192812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951065B-E310-EB38-BFF5-CCD5D51DC41C}"/>
              </a:ext>
            </a:extLst>
          </p:cNvPr>
          <p:cNvGrpSpPr/>
          <p:nvPr/>
        </p:nvGrpSpPr>
        <p:grpSpPr>
          <a:xfrm rot="16200000">
            <a:off x="7860175" y="3753406"/>
            <a:ext cx="122230" cy="118670"/>
            <a:chOff x="5974556" y="1381125"/>
            <a:chExt cx="122230" cy="11867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FC4D20-D28C-02AE-F448-9B114EE51CD3}"/>
                </a:ext>
              </a:extLst>
            </p:cNvPr>
            <p:cNvSpPr/>
            <p:nvPr/>
          </p:nvSpPr>
          <p:spPr>
            <a:xfrm>
              <a:off x="5974556" y="1381125"/>
              <a:ext cx="122230" cy="118670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117E8A-B863-6C3C-7DBD-1F1210310C88}"/>
                </a:ext>
              </a:extLst>
            </p:cNvPr>
            <p:cNvSpPr/>
            <p:nvPr/>
          </p:nvSpPr>
          <p:spPr>
            <a:xfrm>
              <a:off x="6012811" y="141939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8FB838-CD11-73C4-2EAD-0804A761293D}"/>
              </a:ext>
            </a:extLst>
          </p:cNvPr>
          <p:cNvGrpSpPr/>
          <p:nvPr/>
        </p:nvGrpSpPr>
        <p:grpSpPr>
          <a:xfrm rot="16200000">
            <a:off x="8198705" y="3729288"/>
            <a:ext cx="122230" cy="118670"/>
            <a:chOff x="6219335" y="1380282"/>
            <a:chExt cx="122230" cy="11867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CE94A58-BEB8-0AE5-9CEC-827B99858985}"/>
                </a:ext>
              </a:extLst>
            </p:cNvPr>
            <p:cNvSpPr/>
            <p:nvPr/>
          </p:nvSpPr>
          <p:spPr>
            <a:xfrm>
              <a:off x="6219335" y="1380282"/>
              <a:ext cx="122230" cy="118670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317F93-9176-1877-C265-731804AC37C6}"/>
                </a:ext>
              </a:extLst>
            </p:cNvPr>
            <p:cNvCxnSpPr/>
            <p:nvPr/>
          </p:nvCxnSpPr>
          <p:spPr>
            <a:xfrm>
              <a:off x="6243025" y="1403946"/>
              <a:ext cx="71780" cy="69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6764E7-6945-DB56-3EC3-4D6CC9BFBC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3025" y="1401515"/>
              <a:ext cx="71780" cy="69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017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CA48-7EB8-E918-8B9F-6E66BA28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890" y="832036"/>
            <a:ext cx="3059784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What is the direction of energy flow for a circular current loop?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Along the wire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Out of the battery and into the wire</a:t>
            </a:r>
          </a:p>
        </p:txBody>
      </p:sp>
      <p:sp>
        <p:nvSpPr>
          <p:cNvPr id="1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05D287E-15B2-E1D9-B305-D8C3CC81CCCF}"/>
              </a:ext>
            </a:extLst>
          </p:cNvPr>
          <p:cNvSpPr/>
          <p:nvPr/>
        </p:nvSpPr>
        <p:spPr>
          <a:xfrm>
            <a:off x="7277493" y="2903456"/>
            <a:ext cx="716437" cy="1121789"/>
          </a:xfrm>
          <a:custGeom>
            <a:avLst/>
            <a:gdLst>
              <a:gd name="connsiteX0" fmla="*/ 311084 w 716437"/>
              <a:gd name="connsiteY0" fmla="*/ 0 h 1121789"/>
              <a:gd name="connsiteX1" fmla="*/ 141402 w 716437"/>
              <a:gd name="connsiteY1" fmla="*/ 75414 h 1121789"/>
              <a:gd name="connsiteX2" fmla="*/ 28280 w 716437"/>
              <a:gd name="connsiteY2" fmla="*/ 282804 h 1121789"/>
              <a:gd name="connsiteX3" fmla="*/ 94268 w 716437"/>
              <a:gd name="connsiteY3" fmla="*/ 386499 h 1121789"/>
              <a:gd name="connsiteX4" fmla="*/ 0 w 716437"/>
              <a:gd name="connsiteY4" fmla="*/ 707010 h 1121789"/>
              <a:gd name="connsiteX5" fmla="*/ 150829 w 716437"/>
              <a:gd name="connsiteY5" fmla="*/ 1036948 h 1121789"/>
              <a:gd name="connsiteX6" fmla="*/ 377072 w 716437"/>
              <a:gd name="connsiteY6" fmla="*/ 1036948 h 1121789"/>
              <a:gd name="connsiteX7" fmla="*/ 575035 w 716437"/>
              <a:gd name="connsiteY7" fmla="*/ 1121789 h 1121789"/>
              <a:gd name="connsiteX8" fmla="*/ 707010 w 716437"/>
              <a:gd name="connsiteY8" fmla="*/ 886119 h 1121789"/>
              <a:gd name="connsiteX9" fmla="*/ 716437 w 716437"/>
              <a:gd name="connsiteY9" fmla="*/ 537328 h 1121789"/>
              <a:gd name="connsiteX10" fmla="*/ 603315 w 716437"/>
              <a:gd name="connsiteY10" fmla="*/ 216816 h 1121789"/>
              <a:gd name="connsiteX11" fmla="*/ 631596 w 716437"/>
              <a:gd name="connsiteY11" fmla="*/ 103695 h 1121789"/>
              <a:gd name="connsiteX12" fmla="*/ 311084 w 716437"/>
              <a:gd name="connsiteY12" fmla="*/ 0 h 112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437" h="1121789">
                <a:moveTo>
                  <a:pt x="311084" y="0"/>
                </a:moveTo>
                <a:lnTo>
                  <a:pt x="141402" y="75414"/>
                </a:lnTo>
                <a:lnTo>
                  <a:pt x="28280" y="282804"/>
                </a:lnTo>
                <a:lnTo>
                  <a:pt x="94268" y="386499"/>
                </a:lnTo>
                <a:lnTo>
                  <a:pt x="0" y="707010"/>
                </a:lnTo>
                <a:lnTo>
                  <a:pt x="150829" y="1036948"/>
                </a:lnTo>
                <a:lnTo>
                  <a:pt x="377072" y="1036948"/>
                </a:lnTo>
                <a:lnTo>
                  <a:pt x="575035" y="1121789"/>
                </a:lnTo>
                <a:lnTo>
                  <a:pt x="707010" y="886119"/>
                </a:lnTo>
                <a:lnTo>
                  <a:pt x="716437" y="537328"/>
                </a:lnTo>
                <a:lnTo>
                  <a:pt x="603315" y="216816"/>
                </a:lnTo>
                <a:lnTo>
                  <a:pt x="631596" y="103695"/>
                </a:lnTo>
                <a:lnTo>
                  <a:pt x="31108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69D6D7BE-23B3-950A-E972-0C07A3A92B73}"/>
              </a:ext>
            </a:extLst>
          </p:cNvPr>
          <p:cNvSpPr/>
          <p:nvPr/>
        </p:nvSpPr>
        <p:spPr>
          <a:xfrm>
            <a:off x="7579151" y="2997724"/>
            <a:ext cx="169682" cy="8672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F23FEBC-0DA0-545B-48B2-4720F3D3B66D}"/>
              </a:ext>
            </a:extLst>
          </p:cNvPr>
          <p:cNvSpPr/>
          <p:nvPr/>
        </p:nvSpPr>
        <p:spPr>
          <a:xfrm>
            <a:off x="3374796" y="1828800"/>
            <a:ext cx="4977352" cy="413836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555182F-2DF4-EBEF-8186-A47E129797EE}"/>
              </a:ext>
            </a:extLst>
          </p:cNvPr>
          <p:cNvSpPr/>
          <p:nvPr/>
        </p:nvSpPr>
        <p:spPr>
          <a:xfrm>
            <a:off x="3985967" y="2318995"/>
            <a:ext cx="3976540" cy="30578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578F58-4ABE-A56F-23D8-75FF081E1887}"/>
              </a:ext>
            </a:extLst>
          </p:cNvPr>
          <p:cNvGrpSpPr/>
          <p:nvPr/>
        </p:nvGrpSpPr>
        <p:grpSpPr>
          <a:xfrm>
            <a:off x="7635711" y="2834089"/>
            <a:ext cx="954464" cy="1896443"/>
            <a:chOff x="6749267" y="1567907"/>
            <a:chExt cx="954464" cy="189644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1B768F-AFBF-7B6D-9204-F1503DEEDAE5}"/>
                </a:ext>
              </a:extLst>
            </p:cNvPr>
            <p:cNvSpPr txBox="1"/>
            <p:nvPr/>
          </p:nvSpPr>
          <p:spPr>
            <a:xfrm>
              <a:off x="7338835" y="309501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40" name="Cylinder 39">
              <a:extLst>
                <a:ext uri="{FF2B5EF4-FFF2-40B4-BE49-F238E27FC236}">
                  <a16:creationId xmlns:a16="http://schemas.microsoft.com/office/drawing/2014/main" id="{3F7D1781-6D13-17BF-E498-39D070E0C7DB}"/>
                </a:ext>
              </a:extLst>
            </p:cNvPr>
            <p:cNvSpPr/>
            <p:nvPr/>
          </p:nvSpPr>
          <p:spPr>
            <a:xfrm>
              <a:off x="6749267" y="2498994"/>
              <a:ext cx="954464" cy="867267"/>
            </a:xfrm>
            <a:prstGeom prst="can">
              <a:avLst>
                <a:gd name="adj" fmla="val 7222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5C02D9AF-C635-3F25-3442-4F505810C1C3}"/>
                </a:ext>
              </a:extLst>
            </p:cNvPr>
            <p:cNvSpPr/>
            <p:nvPr/>
          </p:nvSpPr>
          <p:spPr>
            <a:xfrm>
              <a:off x="6749267" y="1635122"/>
              <a:ext cx="954464" cy="945263"/>
            </a:xfrm>
            <a:prstGeom prst="can">
              <a:avLst>
                <a:gd name="adj" fmla="val 10185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4A7BF4A0-30D8-7DF1-BE1D-B6936D89B107}"/>
                </a:ext>
              </a:extLst>
            </p:cNvPr>
            <p:cNvSpPr/>
            <p:nvPr/>
          </p:nvSpPr>
          <p:spPr>
            <a:xfrm>
              <a:off x="7038953" y="1567907"/>
              <a:ext cx="341619" cy="88644"/>
            </a:xfrm>
            <a:prstGeom prst="can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883F89-C46B-35BB-32FA-D3506DA7B3FD}"/>
                </a:ext>
              </a:extLst>
            </p:cNvPr>
            <p:cNvSpPr/>
            <p:nvPr/>
          </p:nvSpPr>
          <p:spPr>
            <a:xfrm>
              <a:off x="6915790" y="1631433"/>
              <a:ext cx="587946" cy="595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B2D8FC-8D3B-5036-4A29-71F842CE286C}"/>
              </a:ext>
            </a:extLst>
          </p:cNvPr>
          <p:cNvCxnSpPr/>
          <p:nvPr/>
        </p:nvCxnSpPr>
        <p:spPr>
          <a:xfrm flipH="1">
            <a:off x="4204355" y="2073897"/>
            <a:ext cx="8861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92F54A0-813B-AC4C-C8A4-2FFC39CD15E5}"/>
              </a:ext>
            </a:extLst>
          </p:cNvPr>
          <p:cNvSpPr txBox="1"/>
          <p:nvPr/>
        </p:nvSpPr>
        <p:spPr>
          <a:xfrm>
            <a:off x="5090475" y="187218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0B2B043-A129-C030-14B5-1FF2C06CF8B2}"/>
              </a:ext>
            </a:extLst>
          </p:cNvPr>
          <p:cNvSpPr/>
          <p:nvPr/>
        </p:nvSpPr>
        <p:spPr>
          <a:xfrm>
            <a:off x="7795997" y="2698136"/>
            <a:ext cx="744718" cy="2026763"/>
          </a:xfrm>
          <a:custGeom>
            <a:avLst/>
            <a:gdLst>
              <a:gd name="connsiteX0" fmla="*/ 122548 w 744718"/>
              <a:gd name="connsiteY0" fmla="*/ 160256 h 2026763"/>
              <a:gd name="connsiteX1" fmla="*/ 0 w 744718"/>
              <a:gd name="connsiteY1" fmla="*/ 537328 h 2026763"/>
              <a:gd name="connsiteX2" fmla="*/ 150829 w 744718"/>
              <a:gd name="connsiteY2" fmla="*/ 970961 h 2026763"/>
              <a:gd name="connsiteX3" fmla="*/ 0 w 744718"/>
              <a:gd name="connsiteY3" fmla="*/ 1414021 h 2026763"/>
              <a:gd name="connsiteX4" fmla="*/ 94268 w 744718"/>
              <a:gd name="connsiteY4" fmla="*/ 1941922 h 2026763"/>
              <a:gd name="connsiteX5" fmla="*/ 480767 w 744718"/>
              <a:gd name="connsiteY5" fmla="*/ 2026763 h 2026763"/>
              <a:gd name="connsiteX6" fmla="*/ 612742 w 744718"/>
              <a:gd name="connsiteY6" fmla="*/ 1904215 h 2026763"/>
              <a:gd name="connsiteX7" fmla="*/ 744718 w 744718"/>
              <a:gd name="connsiteY7" fmla="*/ 1470582 h 2026763"/>
              <a:gd name="connsiteX8" fmla="*/ 584462 w 744718"/>
              <a:gd name="connsiteY8" fmla="*/ 1178351 h 2026763"/>
              <a:gd name="connsiteX9" fmla="*/ 725864 w 744718"/>
              <a:gd name="connsiteY9" fmla="*/ 707011 h 2026763"/>
              <a:gd name="connsiteX10" fmla="*/ 716437 w 744718"/>
              <a:gd name="connsiteY10" fmla="*/ 367646 h 2026763"/>
              <a:gd name="connsiteX11" fmla="*/ 556181 w 744718"/>
              <a:gd name="connsiteY11" fmla="*/ 254524 h 2026763"/>
              <a:gd name="connsiteX12" fmla="*/ 593889 w 744718"/>
              <a:gd name="connsiteY12" fmla="*/ 169683 h 2026763"/>
              <a:gd name="connsiteX13" fmla="*/ 518474 w 744718"/>
              <a:gd name="connsiteY13" fmla="*/ 0 h 2026763"/>
              <a:gd name="connsiteX14" fmla="*/ 207390 w 744718"/>
              <a:gd name="connsiteY14" fmla="*/ 28281 h 2026763"/>
              <a:gd name="connsiteX15" fmla="*/ 122548 w 744718"/>
              <a:gd name="connsiteY15" fmla="*/ 160256 h 202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4718" h="2026763">
                <a:moveTo>
                  <a:pt x="122548" y="160256"/>
                </a:moveTo>
                <a:lnTo>
                  <a:pt x="0" y="537328"/>
                </a:lnTo>
                <a:lnTo>
                  <a:pt x="150829" y="970961"/>
                </a:lnTo>
                <a:lnTo>
                  <a:pt x="0" y="1414021"/>
                </a:lnTo>
                <a:lnTo>
                  <a:pt x="94268" y="1941922"/>
                </a:lnTo>
                <a:lnTo>
                  <a:pt x="480767" y="2026763"/>
                </a:lnTo>
                <a:lnTo>
                  <a:pt x="612742" y="1904215"/>
                </a:lnTo>
                <a:lnTo>
                  <a:pt x="744718" y="1470582"/>
                </a:lnTo>
                <a:lnTo>
                  <a:pt x="584462" y="1178351"/>
                </a:lnTo>
                <a:lnTo>
                  <a:pt x="725864" y="707011"/>
                </a:lnTo>
                <a:lnTo>
                  <a:pt x="716437" y="367646"/>
                </a:lnTo>
                <a:lnTo>
                  <a:pt x="556181" y="254524"/>
                </a:lnTo>
                <a:lnTo>
                  <a:pt x="593889" y="169683"/>
                </a:lnTo>
                <a:lnTo>
                  <a:pt x="518474" y="0"/>
                </a:lnTo>
                <a:lnTo>
                  <a:pt x="207390" y="28281"/>
                </a:lnTo>
                <a:lnTo>
                  <a:pt x="122548" y="160256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8E026F-D4D7-5E64-5633-CDC2A5CE8B98}"/>
              </a:ext>
            </a:extLst>
          </p:cNvPr>
          <p:cNvSpPr txBox="1"/>
          <p:nvPr/>
        </p:nvSpPr>
        <p:spPr>
          <a:xfrm>
            <a:off x="7730769" y="28549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728B1-585A-94F0-BAED-43321A3B1480}"/>
              </a:ext>
            </a:extLst>
          </p:cNvPr>
          <p:cNvSpPr txBox="1"/>
          <p:nvPr/>
        </p:nvSpPr>
        <p:spPr>
          <a:xfrm>
            <a:off x="7949551" y="28758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E1720C-40D4-4607-5EC3-750559974E79}"/>
              </a:ext>
            </a:extLst>
          </p:cNvPr>
          <p:cNvSpPr txBox="1"/>
          <p:nvPr/>
        </p:nvSpPr>
        <p:spPr>
          <a:xfrm>
            <a:off x="8140686" y="283368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43EDF-82DB-2260-F5AD-80A113AE065E}"/>
              </a:ext>
            </a:extLst>
          </p:cNvPr>
          <p:cNvSpPr txBox="1"/>
          <p:nvPr/>
        </p:nvSpPr>
        <p:spPr>
          <a:xfrm>
            <a:off x="7774759" y="437278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A06A6E-9554-F272-2547-46B5348E6E5D}"/>
              </a:ext>
            </a:extLst>
          </p:cNvPr>
          <p:cNvSpPr txBox="1"/>
          <p:nvPr/>
        </p:nvSpPr>
        <p:spPr>
          <a:xfrm>
            <a:off x="7954762" y="440264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96AC26-2B14-05EC-425C-17ADB2FFF34A}"/>
              </a:ext>
            </a:extLst>
          </p:cNvPr>
          <p:cNvSpPr txBox="1"/>
          <p:nvPr/>
        </p:nvSpPr>
        <p:spPr>
          <a:xfrm>
            <a:off x="8153510" y="438392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A85036-99F7-C3E6-DAC3-9436896946DE}"/>
              </a:ext>
            </a:extLst>
          </p:cNvPr>
          <p:cNvGrpSpPr/>
          <p:nvPr/>
        </p:nvGrpSpPr>
        <p:grpSpPr>
          <a:xfrm>
            <a:off x="5775956" y="1854268"/>
            <a:ext cx="886120" cy="428827"/>
            <a:chOff x="5775956" y="1854268"/>
            <a:chExt cx="886120" cy="428827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C270884-F17C-544F-5C04-C651E3D48392}"/>
                </a:ext>
              </a:extLst>
            </p:cNvPr>
            <p:cNvCxnSpPr/>
            <p:nvPr/>
          </p:nvCxnSpPr>
          <p:spPr>
            <a:xfrm flipH="1">
              <a:off x="5775956" y="2202695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D20C01-76FD-607D-53E0-6F0E8DBA43EA}"/>
                </a:ext>
              </a:extLst>
            </p:cNvPr>
            <p:cNvCxnSpPr/>
            <p:nvPr/>
          </p:nvCxnSpPr>
          <p:spPr>
            <a:xfrm flipH="1">
              <a:off x="5775956" y="1912846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993CC36E-E461-C4E3-7C73-68D15EF9ABA6}"/>
                </a:ext>
              </a:extLst>
            </p:cNvPr>
            <p:cNvSpPr/>
            <p:nvPr/>
          </p:nvSpPr>
          <p:spPr>
            <a:xfrm>
              <a:off x="6096786" y="1910957"/>
              <a:ext cx="141419" cy="315449"/>
            </a:xfrm>
            <a:prstGeom prst="arc">
              <a:avLst>
                <a:gd name="adj1" fmla="val 3488045"/>
                <a:gd name="adj2" fmla="val 192812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31ED7FC-0BB7-21AC-9716-05EC188E8581}"/>
                </a:ext>
              </a:extLst>
            </p:cNvPr>
            <p:cNvGrpSpPr/>
            <p:nvPr/>
          </p:nvGrpSpPr>
          <p:grpSpPr>
            <a:xfrm>
              <a:off x="6101758" y="2164425"/>
              <a:ext cx="122230" cy="118670"/>
              <a:chOff x="5974556" y="1381125"/>
              <a:chExt cx="122230" cy="11867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88C0823-2395-0A6D-E498-84D5AFB61D21}"/>
                  </a:ext>
                </a:extLst>
              </p:cNvPr>
              <p:cNvSpPr/>
              <p:nvPr/>
            </p:nvSpPr>
            <p:spPr>
              <a:xfrm>
                <a:off x="5974556" y="1381125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A4C6F27-4F12-77A7-3A1D-F88E12AA321C}"/>
                  </a:ext>
                </a:extLst>
              </p:cNvPr>
              <p:cNvSpPr/>
              <p:nvPr/>
            </p:nvSpPr>
            <p:spPr>
              <a:xfrm>
                <a:off x="6012811" y="14193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383596-D4E5-F3D9-5505-1252B7D1BA33}"/>
                </a:ext>
              </a:extLst>
            </p:cNvPr>
            <p:cNvGrpSpPr/>
            <p:nvPr/>
          </p:nvGrpSpPr>
          <p:grpSpPr>
            <a:xfrm>
              <a:off x="6096786" y="1854268"/>
              <a:ext cx="122230" cy="118670"/>
              <a:chOff x="6219335" y="1380282"/>
              <a:chExt cx="122230" cy="11867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03B67CC-F6F4-07AC-497A-ACAFB7ECA5E9}"/>
                  </a:ext>
                </a:extLst>
              </p:cNvPr>
              <p:cNvSpPr/>
              <p:nvPr/>
            </p:nvSpPr>
            <p:spPr>
              <a:xfrm>
                <a:off x="6219335" y="1380282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09FAEEC-FE07-D6BC-2F46-3BADC7B32A89}"/>
                  </a:ext>
                </a:extLst>
              </p:cNvPr>
              <p:cNvCxnSpPr/>
              <p:nvPr/>
            </p:nvCxnSpPr>
            <p:spPr>
              <a:xfrm>
                <a:off x="6243025" y="1403946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449BC0D-D20A-1551-5496-1ECE446F756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43025" y="1401515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118C35-CE3B-5125-57D4-5B408FE4B9EB}"/>
              </a:ext>
            </a:extLst>
          </p:cNvPr>
          <p:cNvGrpSpPr/>
          <p:nvPr/>
        </p:nvGrpSpPr>
        <p:grpSpPr>
          <a:xfrm rot="16200000">
            <a:off x="3250358" y="3502077"/>
            <a:ext cx="886120" cy="428827"/>
            <a:chOff x="5775956" y="1854268"/>
            <a:chExt cx="886120" cy="4288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E1A736-D045-2E30-8247-B3450EFEE090}"/>
                </a:ext>
              </a:extLst>
            </p:cNvPr>
            <p:cNvCxnSpPr/>
            <p:nvPr/>
          </p:nvCxnSpPr>
          <p:spPr>
            <a:xfrm flipH="1">
              <a:off x="5775956" y="2202695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12D495C-32AD-04C0-6443-FCC346B528FC}"/>
                </a:ext>
              </a:extLst>
            </p:cNvPr>
            <p:cNvCxnSpPr/>
            <p:nvPr/>
          </p:nvCxnSpPr>
          <p:spPr>
            <a:xfrm flipH="1">
              <a:off x="5775956" y="1912846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D41CA697-D8E1-DBA3-BE1D-A7E1573C0381}"/>
                </a:ext>
              </a:extLst>
            </p:cNvPr>
            <p:cNvSpPr/>
            <p:nvPr/>
          </p:nvSpPr>
          <p:spPr>
            <a:xfrm>
              <a:off x="6096786" y="1910957"/>
              <a:ext cx="141419" cy="315449"/>
            </a:xfrm>
            <a:prstGeom prst="arc">
              <a:avLst>
                <a:gd name="adj1" fmla="val 3488045"/>
                <a:gd name="adj2" fmla="val 192812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E5DDB10-78A9-D0A6-097C-EF8D39AB500E}"/>
                </a:ext>
              </a:extLst>
            </p:cNvPr>
            <p:cNvGrpSpPr/>
            <p:nvPr/>
          </p:nvGrpSpPr>
          <p:grpSpPr>
            <a:xfrm>
              <a:off x="6101758" y="2164425"/>
              <a:ext cx="122230" cy="118670"/>
              <a:chOff x="5974556" y="1381125"/>
              <a:chExt cx="122230" cy="11867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F13809E-DFA0-32A8-8FD7-5B098F4C1B71}"/>
                  </a:ext>
                </a:extLst>
              </p:cNvPr>
              <p:cNvSpPr/>
              <p:nvPr/>
            </p:nvSpPr>
            <p:spPr>
              <a:xfrm>
                <a:off x="5974556" y="1381125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22B2424-590D-DC35-1D14-A4746BDE3CA6}"/>
                  </a:ext>
                </a:extLst>
              </p:cNvPr>
              <p:cNvSpPr/>
              <p:nvPr/>
            </p:nvSpPr>
            <p:spPr>
              <a:xfrm>
                <a:off x="6012811" y="14193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173BD7-3FF3-804F-6A5A-3777CDC7DD0A}"/>
                </a:ext>
              </a:extLst>
            </p:cNvPr>
            <p:cNvGrpSpPr/>
            <p:nvPr/>
          </p:nvGrpSpPr>
          <p:grpSpPr>
            <a:xfrm>
              <a:off x="6096786" y="1854268"/>
              <a:ext cx="122230" cy="118670"/>
              <a:chOff x="6219335" y="1380282"/>
              <a:chExt cx="122230" cy="11867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1F13437-8EED-3537-7097-95A716BD5B14}"/>
                  </a:ext>
                </a:extLst>
              </p:cNvPr>
              <p:cNvSpPr/>
              <p:nvPr/>
            </p:nvSpPr>
            <p:spPr>
              <a:xfrm>
                <a:off x="6219335" y="1380282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61B872C-EA85-B79E-35E2-59D3092CFB63}"/>
                  </a:ext>
                </a:extLst>
              </p:cNvPr>
              <p:cNvCxnSpPr/>
              <p:nvPr/>
            </p:nvCxnSpPr>
            <p:spPr>
              <a:xfrm>
                <a:off x="6243025" y="1403946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0D6E303-A440-40D3-DEFA-3695D3DA2F4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43025" y="1401515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B68667-0F12-D12D-FD22-06C966760B4E}"/>
              </a:ext>
            </a:extLst>
          </p:cNvPr>
          <p:cNvGrpSpPr/>
          <p:nvPr/>
        </p:nvGrpSpPr>
        <p:grpSpPr>
          <a:xfrm rot="10800000">
            <a:off x="5420412" y="5442099"/>
            <a:ext cx="886120" cy="428827"/>
            <a:chOff x="5775956" y="1854268"/>
            <a:chExt cx="886120" cy="42882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3BB1E0-A469-A236-EF7C-7B20FFE15F37}"/>
                </a:ext>
              </a:extLst>
            </p:cNvPr>
            <p:cNvCxnSpPr/>
            <p:nvPr/>
          </p:nvCxnSpPr>
          <p:spPr>
            <a:xfrm flipH="1">
              <a:off x="5775956" y="2202695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A73EA7-4766-33B2-F7AE-4BF1D8E88AB5}"/>
                </a:ext>
              </a:extLst>
            </p:cNvPr>
            <p:cNvCxnSpPr/>
            <p:nvPr/>
          </p:nvCxnSpPr>
          <p:spPr>
            <a:xfrm flipH="1">
              <a:off x="5775956" y="1912846"/>
              <a:ext cx="88612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23EF2F2-9A81-7B9C-7315-782F213F0D46}"/>
                </a:ext>
              </a:extLst>
            </p:cNvPr>
            <p:cNvSpPr/>
            <p:nvPr/>
          </p:nvSpPr>
          <p:spPr>
            <a:xfrm>
              <a:off x="6096786" y="1910957"/>
              <a:ext cx="141419" cy="315449"/>
            </a:xfrm>
            <a:prstGeom prst="arc">
              <a:avLst>
                <a:gd name="adj1" fmla="val 3488045"/>
                <a:gd name="adj2" fmla="val 1928124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776BCE1-41FB-1104-5F4A-BCAB45765335}"/>
                </a:ext>
              </a:extLst>
            </p:cNvPr>
            <p:cNvGrpSpPr/>
            <p:nvPr/>
          </p:nvGrpSpPr>
          <p:grpSpPr>
            <a:xfrm>
              <a:off x="6101758" y="2164425"/>
              <a:ext cx="122230" cy="118670"/>
              <a:chOff x="5974556" y="1381125"/>
              <a:chExt cx="122230" cy="11867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857E11E-CAC5-2E4B-67F4-F64CCF7AEEC4}"/>
                  </a:ext>
                </a:extLst>
              </p:cNvPr>
              <p:cNvSpPr/>
              <p:nvPr/>
            </p:nvSpPr>
            <p:spPr>
              <a:xfrm>
                <a:off x="5974556" y="1381125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BD29B90-763A-4AF6-8B8A-B9084C95851D}"/>
                  </a:ext>
                </a:extLst>
              </p:cNvPr>
              <p:cNvSpPr/>
              <p:nvPr/>
            </p:nvSpPr>
            <p:spPr>
              <a:xfrm>
                <a:off x="6012811" y="1419395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137EA3-7544-DE0C-407C-736E617B897E}"/>
                </a:ext>
              </a:extLst>
            </p:cNvPr>
            <p:cNvGrpSpPr/>
            <p:nvPr/>
          </p:nvGrpSpPr>
          <p:grpSpPr>
            <a:xfrm>
              <a:off x="6096786" y="1854268"/>
              <a:ext cx="122230" cy="118670"/>
              <a:chOff x="6219335" y="1380282"/>
              <a:chExt cx="122230" cy="11867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22AC90-C09B-6BB3-55A6-BAF167489629}"/>
                  </a:ext>
                </a:extLst>
              </p:cNvPr>
              <p:cNvSpPr/>
              <p:nvPr/>
            </p:nvSpPr>
            <p:spPr>
              <a:xfrm>
                <a:off x="6219335" y="1380282"/>
                <a:ext cx="122230" cy="118670"/>
              </a:xfrm>
              <a:prstGeom prst="ellipse">
                <a:avLst/>
              </a:prstGeom>
              <a:noFill/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B07BAAE-22BD-3168-5240-EF033CA2E797}"/>
                  </a:ext>
                </a:extLst>
              </p:cNvPr>
              <p:cNvCxnSpPr/>
              <p:nvPr/>
            </p:nvCxnSpPr>
            <p:spPr>
              <a:xfrm>
                <a:off x="6243025" y="1403946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2D85E59-2951-4690-69C1-4CB6A9E5D61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43025" y="1401515"/>
                <a:ext cx="71780" cy="698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D5D06D-B892-D860-733C-8681FE7833A6}"/>
              </a:ext>
            </a:extLst>
          </p:cNvPr>
          <p:cNvCxnSpPr/>
          <p:nvPr/>
        </p:nvCxnSpPr>
        <p:spPr>
          <a:xfrm rot="16200000" flipH="1">
            <a:off x="7805716" y="3755750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DDC2676-6311-5228-ABCA-2EAE56E72F23}"/>
              </a:ext>
            </a:extLst>
          </p:cNvPr>
          <p:cNvCxnSpPr/>
          <p:nvPr/>
        </p:nvCxnSpPr>
        <p:spPr>
          <a:xfrm rot="16200000" flipH="1">
            <a:off x="7515867" y="3755750"/>
            <a:ext cx="886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Arc 63">
            <a:extLst>
              <a:ext uri="{FF2B5EF4-FFF2-40B4-BE49-F238E27FC236}">
                <a16:creationId xmlns:a16="http://schemas.microsoft.com/office/drawing/2014/main" id="{46481D4E-BE19-5307-E3BB-1D3EA4533BA7}"/>
              </a:ext>
            </a:extLst>
          </p:cNvPr>
          <p:cNvSpPr/>
          <p:nvPr/>
        </p:nvSpPr>
        <p:spPr>
          <a:xfrm rot="16200000">
            <a:off x="8044053" y="3649546"/>
            <a:ext cx="141419" cy="315449"/>
          </a:xfrm>
          <a:prstGeom prst="arc">
            <a:avLst>
              <a:gd name="adj1" fmla="val 3488045"/>
              <a:gd name="adj2" fmla="val 192812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951065B-E310-EB38-BFF5-CCD5D51DC41C}"/>
              </a:ext>
            </a:extLst>
          </p:cNvPr>
          <p:cNvGrpSpPr/>
          <p:nvPr/>
        </p:nvGrpSpPr>
        <p:grpSpPr>
          <a:xfrm rot="16200000">
            <a:off x="7860175" y="3753406"/>
            <a:ext cx="122230" cy="118670"/>
            <a:chOff x="5974556" y="1381125"/>
            <a:chExt cx="122230" cy="11867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FC4D20-D28C-02AE-F448-9B114EE51CD3}"/>
                </a:ext>
              </a:extLst>
            </p:cNvPr>
            <p:cNvSpPr/>
            <p:nvPr/>
          </p:nvSpPr>
          <p:spPr>
            <a:xfrm>
              <a:off x="5974556" y="1381125"/>
              <a:ext cx="122230" cy="118670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8117E8A-B863-6C3C-7DBD-1F1210310C88}"/>
                </a:ext>
              </a:extLst>
            </p:cNvPr>
            <p:cNvSpPr/>
            <p:nvPr/>
          </p:nvSpPr>
          <p:spPr>
            <a:xfrm>
              <a:off x="6012811" y="1419395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8FB838-CD11-73C4-2EAD-0804A761293D}"/>
              </a:ext>
            </a:extLst>
          </p:cNvPr>
          <p:cNvGrpSpPr/>
          <p:nvPr/>
        </p:nvGrpSpPr>
        <p:grpSpPr>
          <a:xfrm rot="16200000">
            <a:off x="8198705" y="3729288"/>
            <a:ext cx="122230" cy="118670"/>
            <a:chOff x="6219335" y="1380282"/>
            <a:chExt cx="122230" cy="11867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CE94A58-BEB8-0AE5-9CEC-827B99858985}"/>
                </a:ext>
              </a:extLst>
            </p:cNvPr>
            <p:cNvSpPr/>
            <p:nvPr/>
          </p:nvSpPr>
          <p:spPr>
            <a:xfrm>
              <a:off x="6219335" y="1380282"/>
              <a:ext cx="122230" cy="118670"/>
            </a:xfrm>
            <a:prstGeom prst="ellipse">
              <a:avLst/>
            </a:prstGeom>
            <a:noFill/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3317F93-9176-1877-C265-731804AC37C6}"/>
                </a:ext>
              </a:extLst>
            </p:cNvPr>
            <p:cNvCxnSpPr/>
            <p:nvPr/>
          </p:nvCxnSpPr>
          <p:spPr>
            <a:xfrm>
              <a:off x="6243025" y="1403946"/>
              <a:ext cx="71780" cy="69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76764E7-6945-DB56-3EC3-4D6CC9BFBC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43025" y="1401515"/>
              <a:ext cx="71780" cy="69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931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831</Words>
  <Application>Microsoft Office PowerPoint</Application>
  <PresentationFormat>On-screen Show (4:3)</PresentationFormat>
  <Paragraphs>279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Aptos</vt:lpstr>
      <vt:lpstr>Arial</vt:lpstr>
      <vt:lpstr>Calibri</vt:lpstr>
      <vt:lpstr>Cambria Math</vt:lpstr>
      <vt:lpstr>Symbol</vt:lpstr>
      <vt:lpstr>Times New Roman</vt:lpstr>
      <vt:lpstr>Office Theme</vt:lpstr>
      <vt:lpstr>Lecture 5</vt:lpstr>
      <vt:lpstr>How do Maxwell’s Equations Imply Waves?</vt:lpstr>
      <vt:lpstr>Question</vt:lpstr>
      <vt:lpstr>Question</vt:lpstr>
      <vt:lpstr>PowerPoint Presentation</vt:lpstr>
      <vt:lpstr>Question</vt:lpstr>
      <vt:lpstr>Question</vt:lpstr>
      <vt:lpstr>Question</vt:lpstr>
      <vt:lpstr>Question</vt:lpstr>
      <vt:lpstr>Question</vt:lpstr>
      <vt:lpstr>Question</vt:lpstr>
      <vt:lpstr>PowerPoint Presentation</vt:lpstr>
      <vt:lpstr>PowerPoint Presentation</vt:lpstr>
      <vt:lpstr>PowerPoint Presentation</vt:lpstr>
      <vt:lpstr>Question</vt:lpstr>
      <vt:lpstr>Question</vt:lpstr>
      <vt:lpstr>PowerPoint Presentation</vt:lpstr>
      <vt:lpstr>PowerPoint Presentation</vt:lpstr>
      <vt:lpstr>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Review: Infinite Sheet of Charge</vt:lpstr>
      <vt:lpstr>Review: Infinite Sheet of Charge</vt:lpstr>
      <vt:lpstr>Review: Infinite Sheet of Charge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Cobra  Dane Radar</vt:lpstr>
      <vt:lpstr>PowerPoint Presentation</vt:lpstr>
      <vt:lpstr>PowerPoint Presentation</vt:lpstr>
      <vt:lpstr>PowerPoint Presentation</vt:lpstr>
      <vt:lpstr>PowerPoint Presentation</vt:lpstr>
      <vt:lpstr>Question 9.1</vt:lpstr>
      <vt:lpstr>PowerPoint Presentation</vt:lpstr>
      <vt:lpstr>PowerPoint Presentation</vt:lpstr>
      <vt:lpstr>Question 9.2</vt:lpstr>
      <vt:lpstr>PowerPoint Presentation</vt:lpstr>
      <vt:lpstr>PowerPoint Presentation</vt:lpstr>
      <vt:lpstr>PowerPoint Presentation</vt:lpstr>
      <vt:lpstr>PowerPoint Presentation</vt:lpstr>
      <vt:lpstr>Question 223.14.1</vt:lpstr>
      <vt:lpstr>PowerPoint Presentation</vt:lpstr>
      <vt:lpstr>PowerPoint Presentation</vt:lpstr>
      <vt:lpstr>Question 223.14.1.5</vt:lpstr>
      <vt:lpstr>Question 233.14.2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4</cp:revision>
  <dcterms:created xsi:type="dcterms:W3CDTF">2011-01-14T05:55:57Z</dcterms:created>
  <dcterms:modified xsi:type="dcterms:W3CDTF">2025-01-18T00:08:35Z</dcterms:modified>
</cp:coreProperties>
</file>